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19" r:id="rId11"/>
    <p:sldId id="267" r:id="rId12"/>
    <p:sldId id="266" r:id="rId13"/>
    <p:sldId id="320" r:id="rId14"/>
    <p:sldId id="270" r:id="rId15"/>
    <p:sldId id="324" r:id="rId16"/>
    <p:sldId id="293" r:id="rId17"/>
    <p:sldId id="323" r:id="rId18"/>
    <p:sldId id="294" r:id="rId19"/>
    <p:sldId id="295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15" r:id="rId28"/>
    <p:sldId id="316" r:id="rId29"/>
    <p:sldId id="304" r:id="rId30"/>
    <p:sldId id="305" r:id="rId31"/>
    <p:sldId id="307" r:id="rId32"/>
    <p:sldId id="306" r:id="rId33"/>
    <p:sldId id="310" r:id="rId34"/>
    <p:sldId id="311" r:id="rId35"/>
    <p:sldId id="314" r:id="rId3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FF5757"/>
    <a:srgbClr val="FF7C80"/>
    <a:srgbClr val="F9B277"/>
    <a:srgbClr val="94ECAF"/>
    <a:srgbClr val="8FFFC2"/>
    <a:srgbClr val="77E5D0"/>
    <a:srgbClr val="FFEEB9"/>
    <a:srgbClr val="FFFF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6" autoAdjust="0"/>
    <p:restoredTop sz="94660"/>
  </p:normalViewPr>
  <p:slideViewPr>
    <p:cSldViewPr>
      <p:cViewPr varScale="1">
        <p:scale>
          <a:sx n="92" d="100"/>
          <a:sy n="92" d="100"/>
        </p:scale>
        <p:origin x="552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2B4A0-A2B5-44B7-A5E4-542D13D837E7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8F3DC-EECB-4008-8F4A-20932E790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9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3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6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3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1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208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97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887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41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82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05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2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550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746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847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182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748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377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2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5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7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7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14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54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46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98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26.jpe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1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5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5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5.jp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33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tags" Target="../tags/tag1.xml"/><Relationship Id="rId7" Type="http://schemas.openxmlformats.org/officeDocument/2006/relationships/image" Target="../media/image16.pn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microsoft.com/office/2007/relationships/hdphoto" Target="../media/hdphoto2.wdp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26" Type="http://schemas.openxmlformats.org/officeDocument/2006/relationships/slide" Target="slide23.xml"/><Relationship Id="rId3" Type="http://schemas.openxmlformats.org/officeDocument/2006/relationships/audio" Target="../media/audio7.wav"/><Relationship Id="rId21" Type="http://schemas.openxmlformats.org/officeDocument/2006/relationships/image" Target="../media/image50.png"/><Relationship Id="rId7" Type="http://schemas.openxmlformats.org/officeDocument/2006/relationships/image" Target="../media/image45.png"/><Relationship Id="rId12" Type="http://schemas.microsoft.com/office/2007/relationships/hdphoto" Target="../media/hdphoto2.wdp"/><Relationship Id="rId17" Type="http://schemas.openxmlformats.org/officeDocument/2006/relationships/slide" Target="slide31.xml"/><Relationship Id="rId25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6" Type="http://schemas.openxmlformats.org/officeDocument/2006/relationships/slide" Target="slide30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24" Type="http://schemas.openxmlformats.org/officeDocument/2006/relationships/slide" Target="slide33.xml"/><Relationship Id="rId5" Type="http://schemas.openxmlformats.org/officeDocument/2006/relationships/image" Target="../media/image42.png"/><Relationship Id="rId15" Type="http://schemas.openxmlformats.org/officeDocument/2006/relationships/slide" Target="slide26.xml"/><Relationship Id="rId23" Type="http://schemas.microsoft.com/office/2007/relationships/hdphoto" Target="../media/hdphoto3.wdp"/><Relationship Id="rId10" Type="http://schemas.openxmlformats.org/officeDocument/2006/relationships/image" Target="../media/image48.png"/><Relationship Id="rId19" Type="http://schemas.openxmlformats.org/officeDocument/2006/relationships/slide" Target="slide34.xml"/><Relationship Id="rId4" Type="http://schemas.openxmlformats.org/officeDocument/2006/relationships/audio" Target="../media/audio8.wav"/><Relationship Id="rId9" Type="http://schemas.openxmlformats.org/officeDocument/2006/relationships/image" Target="../media/image43.png"/><Relationship Id="rId14" Type="http://schemas.openxmlformats.org/officeDocument/2006/relationships/slide" Target="slide25.xml"/><Relationship Id="rId2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jpeg"/><Relationship Id="rId4" Type="http://schemas.openxmlformats.org/officeDocument/2006/relationships/audio" Target="../media/audio7.wav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7.wav"/><Relationship Id="rId7" Type="http://schemas.microsoft.com/office/2007/relationships/hdphoto" Target="../media/hdphoto5.wdp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jpeg"/><Relationship Id="rId4" Type="http://schemas.openxmlformats.org/officeDocument/2006/relationships/audio" Target="../media/audio4.wav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7.wav"/><Relationship Id="rId7" Type="http://schemas.openxmlformats.org/officeDocument/2006/relationships/image" Target="../media/image58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4.jpe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7.wav"/><Relationship Id="rId7" Type="http://schemas.microsoft.com/office/2007/relationships/hdphoto" Target="../media/hdphoto5.wdp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jpeg"/><Relationship Id="rId4" Type="http://schemas.openxmlformats.org/officeDocument/2006/relationships/audio" Target="../media/audio4.wav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12" Type="http://schemas.openxmlformats.org/officeDocument/2006/relationships/image" Target="../media/image55.jpeg"/><Relationship Id="rId17" Type="http://schemas.openxmlformats.org/officeDocument/2006/relationships/image" Target="../media/image64.jpeg"/><Relationship Id="rId2" Type="http://schemas.openxmlformats.org/officeDocument/2006/relationships/audio" Target="../media/media4.wav"/><Relationship Id="rId16" Type="http://schemas.openxmlformats.org/officeDocument/2006/relationships/image" Target="../media/image63.jpeg"/><Relationship Id="rId1" Type="http://schemas.microsoft.com/office/2007/relationships/media" Target="../media/media4.wav"/><Relationship Id="rId6" Type="http://schemas.openxmlformats.org/officeDocument/2006/relationships/audio" Target="../media/audio7.wav"/><Relationship Id="rId11" Type="http://schemas.openxmlformats.org/officeDocument/2006/relationships/image" Target="../media/image54.jpeg"/><Relationship Id="rId5" Type="http://schemas.openxmlformats.org/officeDocument/2006/relationships/audio" Target="../media/audio4.wav"/><Relationship Id="rId15" Type="http://schemas.openxmlformats.org/officeDocument/2006/relationships/image" Target="../media/image62.jpeg"/><Relationship Id="rId10" Type="http://schemas.openxmlformats.org/officeDocument/2006/relationships/slide" Target="slide22.xml"/><Relationship Id="rId4" Type="http://schemas.openxmlformats.org/officeDocument/2006/relationships/notesSlide" Target="../notesSlides/notesSlide20.xml"/><Relationship Id="rId9" Type="http://schemas.microsoft.com/office/2007/relationships/hdphoto" Target="../media/hdphoto5.wdp"/><Relationship Id="rId1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12" Type="http://schemas.openxmlformats.org/officeDocument/2006/relationships/image" Target="../media/image55.jpeg"/><Relationship Id="rId17" Type="http://schemas.openxmlformats.org/officeDocument/2006/relationships/image" Target="../media/image33.jpg"/><Relationship Id="rId2" Type="http://schemas.openxmlformats.org/officeDocument/2006/relationships/audio" Target="../media/media5.wav"/><Relationship Id="rId16" Type="http://schemas.openxmlformats.org/officeDocument/2006/relationships/image" Target="../media/image65.jpeg"/><Relationship Id="rId1" Type="http://schemas.microsoft.com/office/2007/relationships/media" Target="../media/media5.wav"/><Relationship Id="rId6" Type="http://schemas.openxmlformats.org/officeDocument/2006/relationships/audio" Target="../media/audio7.wav"/><Relationship Id="rId11" Type="http://schemas.openxmlformats.org/officeDocument/2006/relationships/image" Target="../media/image54.jpeg"/><Relationship Id="rId5" Type="http://schemas.openxmlformats.org/officeDocument/2006/relationships/audio" Target="../media/audio4.wav"/><Relationship Id="rId15" Type="http://schemas.openxmlformats.org/officeDocument/2006/relationships/image" Target="../media/image63.jpeg"/><Relationship Id="rId10" Type="http://schemas.openxmlformats.org/officeDocument/2006/relationships/slide" Target="slide22.xml"/><Relationship Id="rId4" Type="http://schemas.openxmlformats.org/officeDocument/2006/relationships/notesSlide" Target="../notesSlides/notesSlide21.xml"/><Relationship Id="rId9" Type="http://schemas.microsoft.com/office/2007/relationships/hdphoto" Target="../media/hdphoto5.wdp"/><Relationship Id="rId1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jpeg"/><Relationship Id="rId4" Type="http://schemas.openxmlformats.org/officeDocument/2006/relationships/audio" Target="../media/audio7.wav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jpeg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jpeg"/><Relationship Id="rId4" Type="http://schemas.openxmlformats.org/officeDocument/2006/relationships/audio" Target="../media/audio7.wav"/><Relationship Id="rId9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68.jpeg"/><Relationship Id="rId3" Type="http://schemas.openxmlformats.org/officeDocument/2006/relationships/audio" Target="../media/audio7.wav"/><Relationship Id="rId7" Type="http://schemas.microsoft.com/office/2007/relationships/hdphoto" Target="../media/hdphoto5.wdp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jpeg"/><Relationship Id="rId4" Type="http://schemas.openxmlformats.org/officeDocument/2006/relationships/audio" Target="../media/audio4.wav"/><Relationship Id="rId9" Type="http://schemas.openxmlformats.org/officeDocument/2006/relationships/image" Target="../media/image54.jpeg"/><Relationship Id="rId1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7.wav"/><Relationship Id="rId7" Type="http://schemas.openxmlformats.org/officeDocument/2006/relationships/image" Target="../media/image58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4.jpe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audio" Target="NUL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24.jpe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25.jpeg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0" y="2971800"/>
            <a:ext cx="2514600" cy="25146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628650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8886"/>
            <a:ext cx="742950" cy="65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28775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619125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628650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35" y="631031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185863" y="609601"/>
            <a:ext cx="6800850" cy="38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75" b="1" dirty="0">
                <a:solidFill>
                  <a:srgbClr val="0000FF"/>
                </a:solidFill>
              </a:rPr>
              <a:t>PEOPLE’S COMMITTEE OF DAI LOC DISTRICT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2914650" y="3486150"/>
            <a:ext cx="508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i="1" dirty="0">
                <a:solidFill>
                  <a:srgbClr val="0000FF"/>
                </a:solidFill>
              </a:rPr>
              <a:t>Subject: English 4 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2400300" y="4422288"/>
            <a:ext cx="440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24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24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2571750" y="1676400"/>
            <a:ext cx="3943350" cy="13144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2914650" y="3888582"/>
            <a:ext cx="434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i="1" dirty="0">
                <a:solidFill>
                  <a:srgbClr val="0000FF"/>
                </a:solidFill>
              </a:rPr>
              <a:t>Class:    4D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143000" y="978694"/>
            <a:ext cx="68580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rgbClr val="FF0000"/>
                </a:solidFill>
              </a:rPr>
              <a:t>DAI QUANG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415165746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71177" y="629879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0" y="969608"/>
            <a:ext cx="2176606" cy="13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071" y="4795218"/>
            <a:ext cx="2286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/>
              <a:t>Facebook : Bùi Liễu  </a:t>
            </a:r>
          </a:p>
          <a:p>
            <a:r>
              <a:rPr lang="en-US" sz="788"/>
              <a:t>Mobile phone: 0968142780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01478" y="1960573"/>
            <a:ext cx="5372938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279879" y="59227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17855" y="846933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250269" y="1948528"/>
            <a:ext cx="4399592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70960" y="312521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cs typeface="Arial" panose="020B0604020202020204" pitchFamily="34" charset="0"/>
              </a:rPr>
              <a:t>It’s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 PE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492" y="991898"/>
            <a:ext cx="2257015" cy="13406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71177" y="629879"/>
            <a:ext cx="4898115" cy="2312995"/>
            <a:chOff x="2171177" y="629879"/>
            <a:chExt cx="4898115" cy="2312995"/>
          </a:xfrm>
        </p:grpSpPr>
        <p:grpSp>
          <p:nvGrpSpPr>
            <p:cNvPr id="32" name="Group 31"/>
            <p:cNvGrpSpPr/>
            <p:nvPr/>
          </p:nvGrpSpPr>
          <p:grpSpPr>
            <a:xfrm>
              <a:off x="2171177" y="629879"/>
              <a:ext cx="4396911" cy="2312995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7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3555222" y="882718"/>
              <a:ext cx="3514070" cy="1040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Mary: 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Lucy: 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r="9474"/>
          <a:stretch/>
        </p:blipFill>
        <p:spPr bwMode="auto">
          <a:xfrm>
            <a:off x="2364596" y="991898"/>
            <a:ext cx="1190626" cy="14884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vi-VN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071" y="4795218"/>
            <a:ext cx="2286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/>
              <a:t>Facebook : Bùi Liễu  </a:t>
            </a:r>
          </a:p>
          <a:p>
            <a:r>
              <a:rPr lang="en-US" sz="788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8257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78139" y="619462"/>
            <a:ext cx="5516575" cy="2312995"/>
            <a:chOff x="1978139" y="619462"/>
            <a:chExt cx="5516575" cy="2312995"/>
          </a:xfrm>
        </p:grpSpPr>
        <p:grpSp>
          <p:nvGrpSpPr>
            <p:cNvPr id="32" name="Group 31"/>
            <p:cNvGrpSpPr/>
            <p:nvPr/>
          </p:nvGrpSpPr>
          <p:grpSpPr>
            <a:xfrm>
              <a:off x="1978139" y="619462"/>
              <a:ext cx="5187721" cy="2312995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17855" y="846933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7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55574" y="1042023"/>
              <a:ext cx="2099919" cy="147210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4268136" y="993196"/>
              <a:ext cx="3226578" cy="1040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Mary: _____ 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favourite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subject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Lucy: 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PE.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70960" y="312521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50" y="3413890"/>
            <a:ext cx="1707501" cy="1498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7790759" y="2934038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3541787" y="3526308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8293734" y="1930904"/>
            <a:ext cx="255156" cy="2550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7716338" y="3569180"/>
            <a:ext cx="336477" cy="494057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513" y="2457451"/>
            <a:ext cx="1005908" cy="679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9906" y="1419992"/>
            <a:ext cx="52293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0989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509452" y="155973"/>
            <a:ext cx="8415746" cy="515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986836" y="721618"/>
            <a:ext cx="740664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300" b="1" baseline="30000" dirty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3300" b="1" u="sng" dirty="0" smtClean="0">
                <a:cs typeface="Times New Roman" panose="02020603050405020304" pitchFamily="18" charset="0"/>
              </a:rPr>
              <a:t>8 </a:t>
            </a:r>
            <a:r>
              <a:rPr lang="en-US" altLang="en-US" sz="3300" b="1" dirty="0">
                <a:cs typeface="Times New Roman" panose="02020603050405020304" pitchFamily="18" charset="0"/>
              </a:rPr>
              <a:t>: </a:t>
            </a:r>
            <a:r>
              <a:rPr lang="en-US" altLang="en-US" sz="3300" b="1" dirty="0" smtClean="0">
                <a:cs typeface="Times New Roman" panose="02020603050405020304" pitchFamily="18" charset="0"/>
              </a:rPr>
              <a:t>MY FAVOURITE SUBJECT</a:t>
            </a:r>
            <a:endParaRPr lang="en-US" altLang="en-US" sz="33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98" y="1457325"/>
            <a:ext cx="757319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28951" y="1885950"/>
            <a:ext cx="4085035" cy="2343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450"/>
              </a:spcBef>
              <a:buClr>
                <a:schemeClr val="accent1"/>
              </a:buClr>
              <a:buSzPct val="70000"/>
            </a:pPr>
            <a:r>
              <a:rPr lang="en-US" altLang="en-US" sz="33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33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33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2:</a:t>
            </a:r>
            <a:r>
              <a:rPr lang="en-US" altLang="en-US" sz="33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33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450"/>
              </a:spcBef>
              <a:buClr>
                <a:schemeClr val="accent1"/>
              </a:buClr>
              <a:buSzPct val="70000"/>
            </a:pPr>
            <a:r>
              <a:rPr lang="en-US" altLang="en-US" sz="33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33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33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3300" b="1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3300" b="1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33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450"/>
              </a:spcBef>
              <a:buClr>
                <a:schemeClr val="accent1"/>
              </a:buClr>
              <a:buSzPct val="70000"/>
            </a:pPr>
            <a:endParaRPr lang="en-US" altLang="en-US" sz="33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24200" y="155973"/>
            <a:ext cx="4928754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Thursday</a:t>
            </a: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December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b="1" baseline="30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7945586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8CA0E-A4F4-437E-9D62-AC85347FE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" b="1000"/>
          <a:stretch/>
        </p:blipFill>
        <p:spPr>
          <a:xfrm>
            <a:off x="433175" y="1012937"/>
            <a:ext cx="8277650" cy="2071348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492350" y="299207"/>
            <a:ext cx="38510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Listen and number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DB51C00-9EC6-46F6-9A45-2B2CD1A0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531" y="395705"/>
            <a:ext cx="340871" cy="273260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DECE9E1-2934-4E79-AC3F-5A96D3F65F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32" end="32565.521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4781" y="3985137"/>
            <a:ext cx="418346" cy="457200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4A62BAF-50A6-4081-A31A-0A90A2E2B9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13" end="22863.521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94" y="3987521"/>
            <a:ext cx="363229" cy="457200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6633191-9086-4F40-AF94-C2D975536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015" end="13784.521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579" y="3985137"/>
            <a:ext cx="454567" cy="457200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E7EFD84-5762-4EA2-87EB-D2F4F3F74E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742" end="3304.521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9171" y="4025649"/>
            <a:ext cx="457200" cy="4166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58D764C-14E2-4285-998D-2DE200EE1460}"/>
              </a:ext>
            </a:extLst>
          </p:cNvPr>
          <p:cNvSpPr/>
          <p:nvPr/>
        </p:nvSpPr>
        <p:spPr>
          <a:xfrm>
            <a:off x="492350" y="1012937"/>
            <a:ext cx="283256" cy="280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97F478-939C-45DF-84FD-785D3ED84813}"/>
              </a:ext>
            </a:extLst>
          </p:cNvPr>
          <p:cNvSpPr/>
          <p:nvPr/>
        </p:nvSpPr>
        <p:spPr>
          <a:xfrm>
            <a:off x="2514600" y="1012937"/>
            <a:ext cx="283256" cy="280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122589-DFA8-4F39-A238-69D5FBBD3D54}"/>
              </a:ext>
            </a:extLst>
          </p:cNvPr>
          <p:cNvSpPr/>
          <p:nvPr/>
        </p:nvSpPr>
        <p:spPr>
          <a:xfrm>
            <a:off x="4625340" y="1012937"/>
            <a:ext cx="283255" cy="280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1FE6DB9-3AE7-488C-A6F1-FFAA4EEDB7D4}"/>
              </a:ext>
            </a:extLst>
          </p:cNvPr>
          <p:cNvSpPr/>
          <p:nvPr/>
        </p:nvSpPr>
        <p:spPr>
          <a:xfrm>
            <a:off x="6668082" y="1002336"/>
            <a:ext cx="283255" cy="280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D99161-50E0-4BB9-9F90-931D07FFA801}"/>
              </a:ext>
            </a:extLst>
          </p:cNvPr>
          <p:cNvSpPr/>
          <p:nvPr/>
        </p:nvSpPr>
        <p:spPr>
          <a:xfrm>
            <a:off x="1320330" y="3338234"/>
            <a:ext cx="348254" cy="34273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A2BDDE33-4D79-44CA-B992-9B31A765CCE5}"/>
              </a:ext>
            </a:extLst>
          </p:cNvPr>
          <p:cNvSpPr txBox="1"/>
          <p:nvPr/>
        </p:nvSpPr>
        <p:spPr>
          <a:xfrm>
            <a:off x="1338868" y="3316525"/>
            <a:ext cx="3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ADA6711-2209-49C1-8733-BD82C5A95FFE}"/>
              </a:ext>
            </a:extLst>
          </p:cNvPr>
          <p:cNvSpPr/>
          <p:nvPr/>
        </p:nvSpPr>
        <p:spPr>
          <a:xfrm>
            <a:off x="3336612" y="3345215"/>
            <a:ext cx="348254" cy="34273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00A9A5F-2DEA-4A04-A227-3E07DDE47A0D}"/>
              </a:ext>
            </a:extLst>
          </p:cNvPr>
          <p:cNvSpPr/>
          <p:nvPr/>
        </p:nvSpPr>
        <p:spPr>
          <a:xfrm>
            <a:off x="5444408" y="3345215"/>
            <a:ext cx="348254" cy="34273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F3FE1DE-57D4-48FC-AE82-5DA58353A9C0}"/>
              </a:ext>
            </a:extLst>
          </p:cNvPr>
          <p:cNvSpPr/>
          <p:nvPr/>
        </p:nvSpPr>
        <p:spPr>
          <a:xfrm>
            <a:off x="7551801" y="3338234"/>
            <a:ext cx="348254" cy="34273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F732987-022B-4BF9-A34D-355BAB3399C0}"/>
              </a:ext>
            </a:extLst>
          </p:cNvPr>
          <p:cNvSpPr txBox="1"/>
          <p:nvPr/>
        </p:nvSpPr>
        <p:spPr>
          <a:xfrm>
            <a:off x="3326885" y="3309544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F9371055-A026-40AE-ADE7-F1426E37A60C}"/>
              </a:ext>
            </a:extLst>
          </p:cNvPr>
          <p:cNvSpPr txBox="1"/>
          <p:nvPr/>
        </p:nvSpPr>
        <p:spPr>
          <a:xfrm>
            <a:off x="5458491" y="3316525"/>
            <a:ext cx="3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37D0708-F9BC-4B07-B7DA-C2615BCB4245}"/>
              </a:ext>
            </a:extLst>
          </p:cNvPr>
          <p:cNvSpPr txBox="1"/>
          <p:nvPr/>
        </p:nvSpPr>
        <p:spPr>
          <a:xfrm>
            <a:off x="7545808" y="3316525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4819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3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1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2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0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4" grpId="0"/>
      <p:bldP spid="21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85750"/>
            <a:ext cx="8077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Why do you like art 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B: Because I want to be a painter.</a:t>
            </a:r>
          </a:p>
          <a:p>
            <a:pPr marL="514350" indent="-514350">
              <a:buAutoNum type="arabicPeriod" startAt="2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Why do you like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B: Because I want to be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teacher.</a:t>
            </a:r>
          </a:p>
          <a:p>
            <a:pPr marL="514350" indent="-514350">
              <a:buAutoNum type="arabicPeriod" startAt="3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Why do you like music 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B: Because I want to be a singer.</a:t>
            </a:r>
          </a:p>
          <a:p>
            <a:pPr marL="514350" indent="-514350">
              <a:buAutoNum type="arabicPeriod" startAt="4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Why do you like English 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B: Because I want to be an English teacher.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6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35265" y="223264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9" name="Bùi Liễu 0968142780">
            <a:extLst>
              <a:ext uri="{FF2B5EF4-FFF2-40B4-BE49-F238E27FC236}">
                <a16:creationId xmlns:a16="http://schemas.microsoft.com/office/drawing/2014/main" id="{0257D7E4-D67A-43B9-9CE6-3355A7700FE1}"/>
              </a:ext>
            </a:extLst>
          </p:cNvPr>
          <p:cNvGrpSpPr/>
          <p:nvPr/>
        </p:nvGrpSpPr>
        <p:grpSpPr>
          <a:xfrm>
            <a:off x="519764" y="628043"/>
            <a:ext cx="5225683" cy="1881990"/>
            <a:chOff x="561420" y="939516"/>
            <a:chExt cx="5225683" cy="1881990"/>
          </a:xfrm>
        </p:grpSpPr>
        <p:sp>
          <p:nvSpPr>
            <p:cNvPr id="17" name="Bùi Liễu 0968142780">
              <a:extLst>
                <a:ext uri="{FF2B5EF4-FFF2-40B4-BE49-F238E27FC236}">
                  <a16:creationId xmlns:a16="http://schemas.microsoft.com/office/drawing/2014/main" id="{59CF33D7-52CD-4865-B462-E4905A46E56F}"/>
                </a:ext>
              </a:extLst>
            </p:cNvPr>
            <p:cNvSpPr txBox="1"/>
            <p:nvPr/>
          </p:nvSpPr>
          <p:spPr>
            <a:xfrm>
              <a:off x="906524" y="939516"/>
              <a:ext cx="4880579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t’s your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subject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art. I like it.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 do you like art?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Because  I want to be a ______.</a:t>
              </a:r>
            </a:p>
          </p:txBody>
        </p:sp>
        <p:sp>
          <p:nvSpPr>
            <p:cNvPr id="18" name="Bùi Liễu 0968142780">
              <a:extLst>
                <a:ext uri="{FF2B5EF4-FFF2-40B4-BE49-F238E27FC236}">
                  <a16:creationId xmlns:a16="http://schemas.microsoft.com/office/drawing/2014/main" id="{5DF8D782-FF26-4F13-8F2C-2C42F0C6CD5D}"/>
                </a:ext>
              </a:extLst>
            </p:cNvPr>
            <p:cNvSpPr txBox="1"/>
            <p:nvPr/>
          </p:nvSpPr>
          <p:spPr>
            <a:xfrm>
              <a:off x="561420" y="939516"/>
              <a:ext cx="400522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1.</a:t>
              </a:r>
              <a:endParaRPr lang="en-US" sz="2000" b="1" dirty="0"/>
            </a:p>
          </p:txBody>
        </p:sp>
      </p:grpSp>
      <p:grpSp>
        <p:nvGrpSpPr>
          <p:cNvPr id="20" name="Bùi Liễu 0968142780">
            <a:extLst>
              <a:ext uri="{FF2B5EF4-FFF2-40B4-BE49-F238E27FC236}">
                <a16:creationId xmlns:a16="http://schemas.microsoft.com/office/drawing/2014/main" id="{8469198A-3CDC-407F-9F9D-7434DDB26910}"/>
              </a:ext>
            </a:extLst>
          </p:cNvPr>
          <p:cNvGrpSpPr/>
          <p:nvPr/>
        </p:nvGrpSpPr>
        <p:grpSpPr>
          <a:xfrm>
            <a:off x="457200" y="2556360"/>
            <a:ext cx="7460836" cy="2400657"/>
            <a:chOff x="693673" y="897599"/>
            <a:chExt cx="7460836" cy="2400657"/>
          </a:xfrm>
        </p:grpSpPr>
        <p:sp>
          <p:nvSpPr>
            <p:cNvPr id="21" name="Bùi Liễu 0968142780">
              <a:extLst>
                <a:ext uri="{FF2B5EF4-FFF2-40B4-BE49-F238E27FC236}">
                  <a16:creationId xmlns:a16="http://schemas.microsoft.com/office/drawing/2014/main" id="{B4820422-4AC0-42C2-BA12-B918573D6E98}"/>
                </a:ext>
              </a:extLst>
            </p:cNvPr>
            <p:cNvSpPr txBox="1"/>
            <p:nvPr/>
          </p:nvSpPr>
          <p:spPr>
            <a:xfrm>
              <a:off x="1038776" y="897599"/>
              <a:ext cx="711573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 like IT. It’s my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_______.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Why do you like it?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 I want to be an IT teacher.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How about you 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subject is 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________.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want to be a singer.</a:t>
              </a:r>
            </a:p>
          </p:txBody>
        </p:sp>
        <p:sp>
          <p:nvSpPr>
            <p:cNvPr id="22" name="Bùi Liễu 0968142780">
              <a:extLst>
                <a:ext uri="{FF2B5EF4-FFF2-40B4-BE49-F238E27FC236}">
                  <a16:creationId xmlns:a16="http://schemas.microsoft.com/office/drawing/2014/main" id="{715B5C6E-CD97-45CA-9752-19DBFB235694}"/>
                </a:ext>
              </a:extLst>
            </p:cNvPr>
            <p:cNvSpPr txBox="1"/>
            <p:nvPr/>
          </p:nvSpPr>
          <p:spPr>
            <a:xfrm>
              <a:off x="693673" y="939988"/>
              <a:ext cx="400522" cy="46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b="1" dirty="0"/>
                <a:t>2.</a:t>
              </a:r>
              <a:endParaRPr lang="en-US" b="1" dirty="0"/>
            </a:p>
          </p:txBody>
        </p:sp>
      </p:grp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070A879-0A68-4046-B70A-007472F9F090}"/>
              </a:ext>
            </a:extLst>
          </p:cNvPr>
          <p:cNvSpPr txBox="1"/>
          <p:nvPr/>
        </p:nvSpPr>
        <p:spPr>
          <a:xfrm>
            <a:off x="1143000" y="164429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15FEC87F-DD8F-4227-BFE5-1D018944E478}"/>
              </a:ext>
            </a:extLst>
          </p:cNvPr>
          <p:cNvSpPr txBox="1"/>
          <p:nvPr/>
        </p:nvSpPr>
        <p:spPr>
          <a:xfrm>
            <a:off x="3810000" y="2097314"/>
            <a:ext cx="117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painter</a:t>
            </a: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id="{4D62046D-D10B-409F-9D14-CDD70B0B7ABD}"/>
              </a:ext>
            </a:extLst>
          </p:cNvPr>
          <p:cNvSpPr txBox="1"/>
          <p:nvPr/>
        </p:nvSpPr>
        <p:spPr>
          <a:xfrm>
            <a:off x="3871975" y="2661714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2A136D34-88EB-4019-B1A3-83B2E1479823}"/>
              </a:ext>
            </a:extLst>
          </p:cNvPr>
          <p:cNvSpPr txBox="1"/>
          <p:nvPr/>
        </p:nvSpPr>
        <p:spPr>
          <a:xfrm>
            <a:off x="996646" y="3562350"/>
            <a:ext cx="136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F641A0C4-E2A1-4776-9ED1-122A8359FA03}"/>
              </a:ext>
            </a:extLst>
          </p:cNvPr>
          <p:cNvSpPr txBox="1"/>
          <p:nvPr/>
        </p:nvSpPr>
        <p:spPr>
          <a:xfrm>
            <a:off x="3618934" y="4485836"/>
            <a:ext cx="136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9C6ECA20-9E64-4F67-8D1B-5060D1F74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61" y="876278"/>
            <a:ext cx="1996139" cy="1533317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F9036517-C2B3-42A8-B5FE-8A5E58B1B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61" y="2864576"/>
            <a:ext cx="1996138" cy="15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04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03791"/>
            <a:ext cx="21336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6FB70-3886-49A1-83A1-BFFF4A4E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8618"/>
          <a:stretch/>
        </p:blipFill>
        <p:spPr>
          <a:xfrm>
            <a:off x="306839" y="710041"/>
            <a:ext cx="8530322" cy="389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14500" y="1143000"/>
            <a:ext cx="5943600" cy="2944609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57500" y="2743201"/>
            <a:ext cx="3829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28850" y="1600201"/>
            <a:ext cx="148589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3025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28600"/>
            <a:ext cx="4572009" cy="45720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4650" y="18288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Let’s play!</a:t>
            </a:r>
            <a:endParaRPr lang="vi-VN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57400" y="1485901"/>
            <a:ext cx="1657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Facebook : </a:t>
            </a:r>
            <a:r>
              <a:rPr lang="en-US" sz="1350" dirty="0" err="1"/>
              <a:t>Bùi</a:t>
            </a:r>
            <a:r>
              <a:rPr lang="en-US" sz="1350" dirty="0"/>
              <a:t> </a:t>
            </a:r>
            <a:r>
              <a:rPr lang="en-US" sz="1350" dirty="0" err="1"/>
              <a:t>Liễu</a:t>
            </a:r>
            <a:r>
              <a:rPr lang="en-US" sz="1350" dirty="0"/>
              <a:t>  </a:t>
            </a:r>
          </a:p>
          <a:p>
            <a:r>
              <a:rPr lang="en-US" sz="1350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5822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-114300"/>
            <a:ext cx="342900" cy="3429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99369" y="1808513"/>
            <a:ext cx="4942583" cy="1420225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" panose="02040604050505020304" pitchFamily="18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1136927" y="629378"/>
            <a:ext cx="1431840" cy="13858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95525" y="1080332"/>
            <a:ext cx="5752952" cy="2982839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Century" panose="020406040505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C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Luật ch</a:t>
              </a:r>
              <a:r>
                <a:rPr lang="vi-VN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b="1" dirty="0">
                  <a:solidFill>
                    <a:srgbClr val="C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i:</a:t>
              </a:r>
            </a:p>
            <a:p>
              <a:pPr marL="257175" indent="-257175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Các đội lần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chọn các số t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1-10.</a:t>
              </a:r>
            </a:p>
            <a:p>
              <a:pPr marL="257175" indent="-257175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đúng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cộng,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sai bị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số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đã m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.</a:t>
              </a:r>
            </a:p>
            <a:p>
              <a:pPr marL="257175" indent="-257175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Ngôi sao xanh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+200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khi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đúng,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sai không bị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</a:p>
            <a:p>
              <a:pPr marL="257175" indent="-257175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Ngôi sao đen bị -200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khi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sai,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đúng không bị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6650334" y="3337608"/>
            <a:ext cx="927883" cy="8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6845491" y="3844387"/>
            <a:ext cx="541348" cy="2482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13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2674" y="883808"/>
            <a:ext cx="422963" cy="393047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6436810" y="606815"/>
            <a:ext cx="597344" cy="3143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5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8305" y="1541932"/>
            <a:ext cx="402551" cy="404336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4095234" y="912094"/>
            <a:ext cx="691805" cy="3641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5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865643" y="2852355"/>
            <a:ext cx="467455" cy="4424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11699">
            <a:off x="2329038" y="2514775"/>
            <a:ext cx="245536" cy="2421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0831" y="3179154"/>
            <a:ext cx="221950" cy="2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90040" y="2667205"/>
            <a:ext cx="1339310" cy="535484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75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282953" y="2003143"/>
            <a:ext cx="1214177" cy="527069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2"/>
              <a:ext cx="1892538" cy="91439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75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530375" y="2413596"/>
            <a:ext cx="1337066" cy="639646"/>
            <a:chOff x="688664" y="3147834"/>
            <a:chExt cx="2377006" cy="1137148"/>
          </a:xfrm>
        </p:grpSpPr>
        <p:sp>
          <p:nvSpPr>
            <p:cNvPr id="30" name="1MsPham"/>
            <p:cNvSpPr/>
            <p:nvPr/>
          </p:nvSpPr>
          <p:spPr>
            <a:xfrm>
              <a:off x="1043167" y="3225799"/>
              <a:ext cx="2022503" cy="105918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07159" y="1924865"/>
            <a:ext cx="1119555" cy="606026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11187" y="985938"/>
            <a:ext cx="1234440" cy="634475"/>
            <a:chOff x="4210107" y="609778"/>
            <a:chExt cx="2194560" cy="1127954"/>
          </a:xfrm>
        </p:grpSpPr>
        <p:sp>
          <p:nvSpPr>
            <p:cNvPr id="26" name="1MsPham"/>
            <p:cNvSpPr/>
            <p:nvPr/>
          </p:nvSpPr>
          <p:spPr>
            <a:xfrm>
              <a:off x="4210107" y="774955"/>
              <a:ext cx="1987491" cy="962777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329214" y="2656528"/>
            <a:ext cx="1299937" cy="514350"/>
            <a:chOff x="3886599" y="3579716"/>
            <a:chExt cx="2310998" cy="914400"/>
          </a:xfrm>
        </p:grpSpPr>
        <p:sp>
          <p:nvSpPr>
            <p:cNvPr id="31" name="1MsPham"/>
            <p:cNvSpPr/>
            <p:nvPr/>
          </p:nvSpPr>
          <p:spPr>
            <a:xfrm>
              <a:off x="4202151" y="3579716"/>
              <a:ext cx="1995446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791927" y="1821242"/>
            <a:ext cx="1195766" cy="582728"/>
            <a:chOff x="8264757" y="2094765"/>
            <a:chExt cx="2125806" cy="1035960"/>
          </a:xfrm>
        </p:grpSpPr>
        <p:sp>
          <p:nvSpPr>
            <p:cNvPr id="34" name="1MsPham"/>
            <p:cNvSpPr/>
            <p:nvPr/>
          </p:nvSpPr>
          <p:spPr>
            <a:xfrm>
              <a:off x="8264757" y="2094765"/>
              <a:ext cx="2125806" cy="10359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859793" y="1178625"/>
            <a:ext cx="1097095" cy="557212"/>
            <a:chOff x="6607630" y="952331"/>
            <a:chExt cx="1950391" cy="990599"/>
          </a:xfrm>
        </p:grpSpPr>
        <p:sp>
          <p:nvSpPr>
            <p:cNvPr id="27" name="1MsPham"/>
            <p:cNvSpPr/>
            <p:nvPr/>
          </p:nvSpPr>
          <p:spPr>
            <a:xfrm>
              <a:off x="6607630" y="1028530"/>
              <a:ext cx="1950391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25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381923" y="910484"/>
            <a:ext cx="1185305" cy="725908"/>
            <a:chOff x="9313637" y="475636"/>
            <a:chExt cx="2107209" cy="1290502"/>
          </a:xfrm>
        </p:grpSpPr>
        <p:sp>
          <p:nvSpPr>
            <p:cNvPr id="28" name="1MsPham"/>
            <p:cNvSpPr/>
            <p:nvPr/>
          </p:nvSpPr>
          <p:spPr>
            <a:xfrm>
              <a:off x="9313637" y="851738"/>
              <a:ext cx="1963961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75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1136927" y="629378"/>
            <a:ext cx="1431840" cy="13858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07896" y="2135064"/>
            <a:ext cx="245536" cy="2421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944" y="1352511"/>
            <a:ext cx="221950" cy="2198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9808" y="1095336"/>
            <a:ext cx="1160038" cy="628561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3" action="ppaction://hlinksldjump"/>
          </p:cNvPr>
          <p:cNvSpPr/>
          <p:nvPr/>
        </p:nvSpPr>
        <p:spPr>
          <a:xfrm>
            <a:off x="3461987" y="1078850"/>
            <a:ext cx="1167162" cy="52745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4" action="ppaction://hlinksldjump"/>
          </p:cNvPr>
          <p:cNvSpPr/>
          <p:nvPr/>
        </p:nvSpPr>
        <p:spPr>
          <a:xfrm>
            <a:off x="4836655" y="1175807"/>
            <a:ext cx="1143369" cy="55900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5" action="ppaction://hlinksldjump"/>
          </p:cNvPr>
          <p:cNvSpPr/>
          <p:nvPr/>
        </p:nvSpPr>
        <p:spPr>
          <a:xfrm>
            <a:off x="6358785" y="1095337"/>
            <a:ext cx="1127865" cy="54105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6" action="ppaction://hlinksldjump"/>
          </p:cNvPr>
          <p:cNvSpPr/>
          <p:nvPr/>
        </p:nvSpPr>
        <p:spPr>
          <a:xfrm>
            <a:off x="4287538" y="1981960"/>
            <a:ext cx="1066040" cy="54770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7" action="ppaction://hlinksldjump"/>
          </p:cNvPr>
          <p:cNvSpPr/>
          <p:nvPr/>
        </p:nvSpPr>
        <p:spPr>
          <a:xfrm>
            <a:off x="1713191" y="2457450"/>
            <a:ext cx="1154249" cy="65314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8" action="ppaction://hlinksldjump"/>
          </p:cNvPr>
          <p:cNvSpPr/>
          <p:nvPr/>
        </p:nvSpPr>
        <p:spPr>
          <a:xfrm>
            <a:off x="2707159" y="2015861"/>
            <a:ext cx="977265" cy="51435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" action="ppaction://noaction"/>
          </p:cNvPr>
          <p:cNvSpPr/>
          <p:nvPr/>
        </p:nvSpPr>
        <p:spPr>
          <a:xfrm>
            <a:off x="3492786" y="2628753"/>
            <a:ext cx="1150289" cy="5998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19" action="ppaction://hlinksldjump"/>
          </p:cNvPr>
          <p:cNvSpPr/>
          <p:nvPr/>
        </p:nvSpPr>
        <p:spPr>
          <a:xfrm>
            <a:off x="4975284" y="2615022"/>
            <a:ext cx="1254067" cy="66991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0" action="ppaction://hlinksldjump"/>
          </p:cNvPr>
          <p:cNvSpPr/>
          <p:nvPr/>
        </p:nvSpPr>
        <p:spPr>
          <a:xfrm>
            <a:off x="5756778" y="1777674"/>
            <a:ext cx="1230914" cy="61569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63629" y="3943350"/>
            <a:ext cx="744158" cy="1152245"/>
          </a:xfrm>
          <a:prstGeom prst="rect">
            <a:avLst/>
          </a:prstGeom>
        </p:spPr>
      </p:pic>
      <p:pic>
        <p:nvPicPr>
          <p:cNvPr id="46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3899423" y="3313910"/>
            <a:ext cx="1131837" cy="97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6600356" y="4555977"/>
            <a:ext cx="387335" cy="387335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rId26" action="ppaction://hlinksldjump"/>
          </p:cNvPr>
          <p:cNvSpPr/>
          <p:nvPr/>
        </p:nvSpPr>
        <p:spPr>
          <a:xfrm>
            <a:off x="1977790" y="1172008"/>
            <a:ext cx="1092512" cy="54152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2057400" y="1485901"/>
            <a:ext cx="1657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1586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1939917" y="979207"/>
            <a:ext cx="5051065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ppMsPham"/>
          <p:cNvSpPr/>
          <p:nvPr/>
        </p:nvSpPr>
        <p:spPr>
          <a:xfrm>
            <a:off x="134107" y="3353460"/>
            <a:ext cx="2881375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painter</a:t>
            </a:r>
          </a:p>
        </p:txBody>
      </p:sp>
      <p:sp>
        <p:nvSpPr>
          <p:cNvPr id="56" name="yMsPham"/>
          <p:cNvSpPr/>
          <p:nvPr/>
        </p:nvSpPr>
        <p:spPr>
          <a:xfrm>
            <a:off x="3149588" y="3353460"/>
            <a:ext cx="2909949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singer</a:t>
            </a:r>
          </a:p>
        </p:txBody>
      </p:sp>
      <p:sp>
        <p:nvSpPr>
          <p:cNvPr id="57" name="pMsPham"/>
          <p:cNvSpPr/>
          <p:nvPr/>
        </p:nvSpPr>
        <p:spPr>
          <a:xfrm>
            <a:off x="6180177" y="3384184"/>
            <a:ext cx="2871351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IT teacher</a:t>
            </a:r>
          </a:p>
        </p:txBody>
      </p:sp>
      <p:pic>
        <p:nvPicPr>
          <p:cNvPr id="59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713603"/>
            <a:ext cx="1083579" cy="9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hlinkClick r:id="rId8" action="ppaction://hlinksldjump"/>
          </p:cNvPr>
          <p:cNvSpPr txBox="1"/>
          <p:nvPr/>
        </p:nvSpPr>
        <p:spPr>
          <a:xfrm>
            <a:off x="7315200" y="2288264"/>
            <a:ext cx="51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88" y="3597351"/>
            <a:ext cx="360045" cy="360045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43" y="3599246"/>
            <a:ext cx="355859" cy="360045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7" y="3597351"/>
            <a:ext cx="355859" cy="360045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3413" y="667972"/>
            <a:ext cx="713294" cy="713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1298" y="1117240"/>
            <a:ext cx="1808302" cy="18891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057400" y="1485901"/>
            <a:ext cx="1657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9807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9510" y="952988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Comic Sans MS" panose="030F0702030302020204" pitchFamily="66" charset="0"/>
            </a:endParaRPr>
          </a:p>
        </p:txBody>
      </p:sp>
      <p:sp>
        <p:nvSpPr>
          <p:cNvPr id="7" name="ppMsPham"/>
          <p:cNvSpPr/>
          <p:nvPr/>
        </p:nvSpPr>
        <p:spPr>
          <a:xfrm>
            <a:off x="655847" y="3414633"/>
            <a:ext cx="2838403" cy="854702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r>
              <a:rPr lang="en-US" sz="22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English teacher</a:t>
            </a:r>
          </a:p>
        </p:txBody>
      </p:sp>
      <p:sp>
        <p:nvSpPr>
          <p:cNvPr id="23" name="yMsPham"/>
          <p:cNvSpPr/>
          <p:nvPr/>
        </p:nvSpPr>
        <p:spPr>
          <a:xfrm>
            <a:off x="5612855" y="3414633"/>
            <a:ext cx="2875297" cy="854702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 teacher  </a:t>
            </a:r>
          </a:p>
        </p:txBody>
      </p:sp>
      <p:pic>
        <p:nvPicPr>
          <p:cNvPr id="24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7185521" y="2346689"/>
            <a:ext cx="452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7" y="3687785"/>
            <a:ext cx="360045" cy="360045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687785"/>
            <a:ext cx="355859" cy="360045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821" y="1146129"/>
            <a:ext cx="2759218" cy="16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59931" y="3373598"/>
            <a:ext cx="2972051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singer</a:t>
            </a: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" y="3644117"/>
            <a:ext cx="355859" cy="36004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39511" y="993313"/>
            <a:ext cx="4971826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yMsPham"/>
          <p:cNvSpPr/>
          <p:nvPr/>
        </p:nvSpPr>
        <p:spPr>
          <a:xfrm>
            <a:off x="3174161" y="3373598"/>
            <a:ext cx="2846606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teacher </a:t>
            </a:r>
          </a:p>
        </p:txBody>
      </p:sp>
      <p:sp>
        <p:nvSpPr>
          <p:cNvPr id="35" name="pMsPham"/>
          <p:cNvSpPr/>
          <p:nvPr/>
        </p:nvSpPr>
        <p:spPr>
          <a:xfrm>
            <a:off x="6143961" y="3373598"/>
            <a:ext cx="2880720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 teacher</a:t>
            </a:r>
          </a:p>
        </p:txBody>
      </p:sp>
      <p:pic>
        <p:nvPicPr>
          <p:cNvPr id="37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9" action="ppaction://hlinksldjump"/>
          </p:cNvPr>
          <p:cNvSpPr txBox="1"/>
          <p:nvPr/>
        </p:nvSpPr>
        <p:spPr>
          <a:xfrm>
            <a:off x="7185520" y="2407210"/>
            <a:ext cx="452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46" y="3644117"/>
            <a:ext cx="360045" cy="360045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52" y="3617489"/>
            <a:ext cx="355859" cy="360045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911" y="1310268"/>
            <a:ext cx="2023428" cy="15124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9510" y="993313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23" name="yMsPham"/>
          <p:cNvSpPr/>
          <p:nvPr/>
        </p:nvSpPr>
        <p:spPr>
          <a:xfrm>
            <a:off x="1720771" y="3416011"/>
            <a:ext cx="2790125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teacher</a:t>
            </a:r>
          </a:p>
        </p:txBody>
      </p:sp>
      <p:sp>
        <p:nvSpPr>
          <p:cNvPr id="25" name="pMsPham"/>
          <p:cNvSpPr/>
          <p:nvPr/>
        </p:nvSpPr>
        <p:spPr>
          <a:xfrm>
            <a:off x="4710921" y="3416011"/>
            <a:ext cx="2885740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painter</a:t>
            </a:r>
          </a:p>
        </p:txBody>
      </p:sp>
      <p:pic>
        <p:nvPicPr>
          <p:cNvPr id="24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7146285" y="2338825"/>
            <a:ext cx="559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98" y="3682223"/>
            <a:ext cx="360045" cy="360045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659902"/>
            <a:ext cx="355859" cy="360045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016" y="1377003"/>
            <a:ext cx="2361937" cy="14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6779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9510" y="993313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75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pMsPham"/>
          <p:cNvSpPr/>
          <p:nvPr/>
        </p:nvSpPr>
        <p:spPr>
          <a:xfrm>
            <a:off x="914400" y="3315614"/>
            <a:ext cx="2115005" cy="1234225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yMsPham"/>
          <p:cNvSpPr/>
          <p:nvPr/>
        </p:nvSpPr>
        <p:spPr>
          <a:xfrm>
            <a:off x="3303720" y="3318725"/>
            <a:ext cx="2118160" cy="1234225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6" name="pMsPham"/>
          <p:cNvSpPr/>
          <p:nvPr/>
        </p:nvSpPr>
        <p:spPr>
          <a:xfrm>
            <a:off x="5737104" y="3315614"/>
            <a:ext cx="2158169" cy="1234225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C. 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8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842892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10" action="ppaction://hlinksldjump"/>
          </p:cNvPr>
          <p:cNvSpPr txBox="1"/>
          <p:nvPr/>
        </p:nvSpPr>
        <p:spPr>
          <a:xfrm>
            <a:off x="7158515" y="2204783"/>
            <a:ext cx="63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 panose="030F0702030302020204" pitchFamily="66" charset="0"/>
                <a:cs typeface="Arial" pitchFamily="34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20" y="3752698"/>
            <a:ext cx="360045" cy="360045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00" y="3752698"/>
            <a:ext cx="355859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6" y="3778777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2" name="IT teacher">
            <a:hlinkClick r:id="" action="ppaction://media"/>
            <a:extLst>
              <a:ext uri="{FF2B5EF4-FFF2-40B4-BE49-F238E27FC236}">
                <a16:creationId xmlns:a16="http://schemas.microsoft.com/office/drawing/2014/main" id="{0EC02E6A-7C40-4245-AA26-72D14BEEA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318" y="1866938"/>
            <a:ext cx="487363" cy="390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448161-452C-4952-AA3B-D3C598C726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b="16261"/>
          <a:stretch/>
        </p:blipFill>
        <p:spPr>
          <a:xfrm>
            <a:off x="6296265" y="3407666"/>
            <a:ext cx="1444401" cy="1018701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68B098-A071-4DA1-8784-F0C6680DA11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" b="2822"/>
          <a:stretch/>
        </p:blipFill>
        <p:spPr>
          <a:xfrm>
            <a:off x="3813414" y="3416337"/>
            <a:ext cx="1444401" cy="1018701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B1E6D8-7E7F-45DA-9F14-8E2F9C6F5B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38"/>
          <a:stretch/>
        </p:blipFill>
        <p:spPr>
          <a:xfrm>
            <a:off x="1415254" y="3416337"/>
            <a:ext cx="1444401" cy="10187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" y="-11462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9510" y="979577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/>
          </a:p>
        </p:txBody>
      </p:sp>
      <p:sp>
        <p:nvSpPr>
          <p:cNvPr id="14" name="ppMsPham"/>
          <p:cNvSpPr/>
          <p:nvPr/>
        </p:nvSpPr>
        <p:spPr>
          <a:xfrm>
            <a:off x="442680" y="3291253"/>
            <a:ext cx="2136305" cy="130005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yMsPham"/>
          <p:cNvSpPr/>
          <p:nvPr/>
        </p:nvSpPr>
        <p:spPr>
          <a:xfrm>
            <a:off x="3200400" y="3291253"/>
            <a:ext cx="2338724" cy="130005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6" name="pMsPham"/>
          <p:cNvSpPr/>
          <p:nvPr/>
        </p:nvSpPr>
        <p:spPr>
          <a:xfrm>
            <a:off x="6157471" y="3294464"/>
            <a:ext cx="2426139" cy="130005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C.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8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10" action="ppaction://hlinksldjump"/>
          </p:cNvPr>
          <p:cNvSpPr txBox="1"/>
          <p:nvPr/>
        </p:nvSpPr>
        <p:spPr>
          <a:xfrm>
            <a:off x="7142327" y="2355070"/>
            <a:ext cx="538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24" y="3753009"/>
            <a:ext cx="360045" cy="360045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04" y="3779485"/>
            <a:ext cx="355859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0" y="3756978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C11B17-02BB-49E0-8B1D-CACF7B7A54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b="16261"/>
          <a:stretch/>
        </p:blipFill>
        <p:spPr>
          <a:xfrm>
            <a:off x="3790200" y="3407430"/>
            <a:ext cx="1444401" cy="1018701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AE4611-D83B-4A89-84D6-F93B1B5C2B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" b="2822"/>
          <a:stretch/>
        </p:blipFill>
        <p:spPr>
          <a:xfrm>
            <a:off x="6827232" y="3407430"/>
            <a:ext cx="1444401" cy="1018701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63B7D9-39CA-4AB8-9D5C-B1C9FD6C5A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7463"/>
          <a:stretch/>
        </p:blipFill>
        <p:spPr>
          <a:xfrm>
            <a:off x="961805" y="3407431"/>
            <a:ext cx="1444401" cy="1018701"/>
          </a:xfrm>
          <a:prstGeom prst="roundRect">
            <a:avLst/>
          </a:prstGeom>
        </p:spPr>
      </p:pic>
      <p:pic>
        <p:nvPicPr>
          <p:cNvPr id="3" name="singer">
            <a:hlinkClick r:id="" action="ppaction://media"/>
            <a:extLst>
              <a:ext uri="{FF2B5EF4-FFF2-40B4-BE49-F238E27FC236}">
                <a16:creationId xmlns:a16="http://schemas.microsoft.com/office/drawing/2014/main" id="{7C227C94-ECCB-4D1E-B54F-3EC8367AB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615" y="1798022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4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83680" y="998498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75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pMsPham"/>
          <p:cNvSpPr/>
          <p:nvPr/>
        </p:nvSpPr>
        <p:spPr>
          <a:xfrm>
            <a:off x="1828800" y="3373604"/>
            <a:ext cx="2895600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r>
              <a:rPr lang="en-US" sz="22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English teacher</a:t>
            </a:r>
          </a:p>
        </p:txBody>
      </p:sp>
      <p:sp>
        <p:nvSpPr>
          <p:cNvPr id="15" name="yMsPham"/>
          <p:cNvSpPr/>
          <p:nvPr/>
        </p:nvSpPr>
        <p:spPr>
          <a:xfrm>
            <a:off x="5010203" y="3416259"/>
            <a:ext cx="2895600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 </a:t>
            </a:r>
            <a:r>
              <a:rPr lang="en-US" sz="22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maths</a:t>
            </a:r>
            <a:r>
              <a:rPr lang="en-US" sz="22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 teacher</a:t>
            </a:r>
          </a:p>
        </p:txBody>
      </p:sp>
      <p:pic>
        <p:nvPicPr>
          <p:cNvPr id="18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2461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8" action="ppaction://hlinksldjump"/>
          </p:cNvPr>
          <p:cNvSpPr txBox="1"/>
          <p:nvPr/>
        </p:nvSpPr>
        <p:spPr>
          <a:xfrm>
            <a:off x="7161752" y="2341531"/>
            <a:ext cx="536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 panose="030F0702030302020204" pitchFamily="66" charset="0"/>
                <a:cs typeface="Arial" pitchFamily="34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83" y="3628397"/>
            <a:ext cx="360045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71" y="3565731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9107" y="737501"/>
            <a:ext cx="713294" cy="713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961" y="1258116"/>
            <a:ext cx="2141541" cy="15103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261" y="1069852"/>
            <a:ext cx="6823610" cy="23257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>
            <a:off x="3345366" y="5565795"/>
            <a:ext cx="1183771" cy="781070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66820" y="5298558"/>
            <a:ext cx="1537938" cy="560780"/>
          </a:xfrm>
          <a:prstGeom prst="roundRect">
            <a:avLst>
              <a:gd name="adj" fmla="val 50000"/>
            </a:avLst>
          </a:prstGeom>
          <a:blipFill>
            <a:blip r:embed="rId1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2390" y="3552813"/>
            <a:ext cx="1719221" cy="745301"/>
          </a:xfrm>
          <a:prstGeom prst="rect">
            <a:avLst/>
          </a:prstGeom>
        </p:spPr>
      </p:pic>
      <p:pic>
        <p:nvPicPr>
          <p:cNvPr id="4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60518" y="0"/>
            <a:ext cx="457200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071" y="4795218"/>
            <a:ext cx="2286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/>
              <a:t>Facebook : Bùi Liễu  </a:t>
            </a:r>
          </a:p>
          <a:p>
            <a:r>
              <a:rPr lang="en-US" sz="788"/>
              <a:t>Mobile phone: 0968142780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22" y="2062089"/>
            <a:ext cx="1707501" cy="14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2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3 -0.37894 L -0.64648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26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9510" y="937827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75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pMsPham"/>
          <p:cNvSpPr/>
          <p:nvPr/>
        </p:nvSpPr>
        <p:spPr>
          <a:xfrm>
            <a:off x="1621876" y="3395071"/>
            <a:ext cx="2582501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When</a:t>
            </a:r>
          </a:p>
        </p:txBody>
      </p:sp>
      <p:sp>
        <p:nvSpPr>
          <p:cNvPr id="15" name="yMsPham"/>
          <p:cNvSpPr/>
          <p:nvPr/>
        </p:nvSpPr>
        <p:spPr>
          <a:xfrm>
            <a:off x="4914901" y="3383342"/>
            <a:ext cx="2489042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Why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5296" y="983071"/>
            <a:ext cx="5558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____ do you like English?</a:t>
            </a:r>
          </a:p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Because I want to be </a:t>
            </a:r>
            <a:r>
              <a:rPr lang="en-US" sz="2200" b="1" dirty="0" smtClean="0">
                <a:latin typeface="Comic Sans MS" panose="030F0702030302020204" pitchFamily="66" charset="0"/>
                <a:cs typeface="Arial" pitchFamily="34" charset="0"/>
              </a:rPr>
              <a:t>an English </a:t>
            </a:r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teacher.</a:t>
            </a:r>
          </a:p>
        </p:txBody>
      </p:sp>
      <p:pic>
        <p:nvPicPr>
          <p:cNvPr id="18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49282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8" action="ppaction://hlinksldjump"/>
          </p:cNvPr>
          <p:cNvSpPr txBox="1"/>
          <p:nvPr/>
        </p:nvSpPr>
        <p:spPr>
          <a:xfrm>
            <a:off x="7157299" y="2311609"/>
            <a:ext cx="63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 panose="030F0702030302020204" pitchFamily="66" charset="0"/>
                <a:cs typeface="Arial" pitchFamily="34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56" y="3585209"/>
            <a:ext cx="360045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2" y="3666314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6217" y="693414"/>
            <a:ext cx="713294" cy="713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380" y="1843637"/>
            <a:ext cx="1748388" cy="10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55914" y="905967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ppMsPham"/>
          <p:cNvSpPr/>
          <p:nvPr/>
        </p:nvSpPr>
        <p:spPr>
          <a:xfrm>
            <a:off x="381000" y="3318725"/>
            <a:ext cx="2261613" cy="131190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yMsPham"/>
          <p:cNvSpPr/>
          <p:nvPr/>
        </p:nvSpPr>
        <p:spPr>
          <a:xfrm>
            <a:off x="3239873" y="3340003"/>
            <a:ext cx="2386424" cy="131190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6" name="pMsPham"/>
          <p:cNvSpPr/>
          <p:nvPr/>
        </p:nvSpPr>
        <p:spPr>
          <a:xfrm>
            <a:off x="6203458" y="3336323"/>
            <a:ext cx="2501229" cy="131190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C.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8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8" action="ppaction://hlinksldjump"/>
          </p:cNvPr>
          <p:cNvSpPr txBox="1"/>
          <p:nvPr/>
        </p:nvSpPr>
        <p:spPr>
          <a:xfrm>
            <a:off x="7133865" y="2336719"/>
            <a:ext cx="555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2" y="3772704"/>
            <a:ext cx="360045" cy="360045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6" y="3793315"/>
            <a:ext cx="355859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32" y="3812249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13333" y="1397691"/>
            <a:ext cx="5727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A: Why do you like art?</a:t>
            </a:r>
          </a:p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B: Because I want to be a painter.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7AFC2E-8ACA-48B8-B9C2-C579172BB2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b="16261"/>
          <a:stretch/>
        </p:blipFill>
        <p:spPr>
          <a:xfrm>
            <a:off x="3875795" y="3463988"/>
            <a:ext cx="1444401" cy="1018701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EB39FB-25F3-4B3F-ABEA-4AD17D7A33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911" y="3501855"/>
            <a:ext cx="1390711" cy="980834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0629D1-187B-4377-8EAC-AB3436D37F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7463"/>
          <a:stretch/>
        </p:blipFill>
        <p:spPr>
          <a:xfrm>
            <a:off x="940271" y="3443513"/>
            <a:ext cx="1444401" cy="10187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B24612B-5869-4347-9698-7C9DD6C94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ppMsPham"/>
          <p:cNvSpPr/>
          <p:nvPr/>
        </p:nvSpPr>
        <p:spPr>
          <a:xfrm>
            <a:off x="262368" y="3317249"/>
            <a:ext cx="2521507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But 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28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3" y="3545366"/>
            <a:ext cx="355859" cy="360045"/>
          </a:xfrm>
          <a:prstGeom prst="ellipse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12519" y="1000675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75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yMsPham"/>
          <p:cNvSpPr/>
          <p:nvPr/>
        </p:nvSpPr>
        <p:spPr>
          <a:xfrm>
            <a:off x="3091684" y="3317249"/>
            <a:ext cx="2741398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So </a:t>
            </a:r>
          </a:p>
        </p:txBody>
      </p:sp>
      <p:sp>
        <p:nvSpPr>
          <p:cNvPr id="31" name="pMsPham"/>
          <p:cNvSpPr/>
          <p:nvPr/>
        </p:nvSpPr>
        <p:spPr>
          <a:xfrm>
            <a:off x="6085051" y="3317249"/>
            <a:ext cx="2806982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Because </a:t>
            </a:r>
          </a:p>
        </p:txBody>
      </p:sp>
      <p:pic>
        <p:nvPicPr>
          <p:cNvPr id="32" name="BackMsPham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7185521" y="2379623"/>
            <a:ext cx="606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Comic Sans MS" panose="030F0702030302020204" pitchFamily="66" charset="0"/>
                <a:cs typeface="Arial" pitchFamily="34" charset="0"/>
              </a:rPr>
              <a:t>Back</a:t>
            </a:r>
            <a:endParaRPr lang="en-US" sz="1200" b="1" dirty="0"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4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55" y="3550132"/>
            <a:ext cx="360045" cy="360045"/>
          </a:xfrm>
          <a:prstGeom prst="ellipse">
            <a:avLst/>
          </a:prstGeom>
        </p:spPr>
      </p:pic>
      <p:pic>
        <p:nvPicPr>
          <p:cNvPr id="35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47" y="3545366"/>
            <a:ext cx="355859" cy="360045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00170" y="1061835"/>
            <a:ext cx="5546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Why do you like </a:t>
            </a:r>
            <a:r>
              <a:rPr lang="en-US" sz="2200" b="1" dirty="0" err="1">
                <a:latin typeface="Comic Sans MS" panose="030F0702030302020204" pitchFamily="66" charset="0"/>
                <a:cs typeface="Arial" pitchFamily="34" charset="0"/>
              </a:rPr>
              <a:t>maths</a:t>
            </a:r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?</a:t>
            </a:r>
          </a:p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_____ I want to be </a:t>
            </a:r>
            <a:r>
              <a:rPr lang="en-US" sz="2200" b="1" dirty="0" smtClean="0">
                <a:latin typeface="Comic Sans MS" panose="030F0702030302020204" pitchFamily="66" charset="0"/>
                <a:cs typeface="Arial" pitchFamily="34" charset="0"/>
              </a:rPr>
              <a:t>a </a:t>
            </a:r>
            <a:r>
              <a:rPr lang="en-US" sz="2200" b="1" dirty="0" err="1" smtClean="0">
                <a:latin typeface="Comic Sans MS" panose="030F0702030302020204" pitchFamily="66" charset="0"/>
                <a:cs typeface="Arial" pitchFamily="34" charset="0"/>
              </a:rPr>
              <a:t>maths</a:t>
            </a:r>
            <a:r>
              <a:rPr lang="en-US" sz="2200" b="1" dirty="0" smtClean="0"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teacher.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8261" y="1813935"/>
            <a:ext cx="1669641" cy="11775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28600"/>
            <a:ext cx="4572009" cy="4572009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2914650" y="18288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Great!</a:t>
            </a:r>
            <a:endParaRPr lang="vi-VN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Prepare new lesson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n-US" sz="2700" smtClean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21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3487215" y="2486025"/>
            <a:ext cx="2219325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 smtClean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28937" y="2382149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04693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IT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244" y="921610"/>
            <a:ext cx="2754984" cy="16364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21" y="2058723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005301" y="202099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24322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786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6 -0.3081 L -0.64648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786 -0.308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6 -0.3081 L -0.64648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86300" y="542670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3104876" y="945006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PE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551" y="1042023"/>
            <a:ext cx="2641800" cy="15297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cs typeface="Arial" panose="020B0604020202020204" pitchFamily="34" charset="0"/>
              </a:rPr>
              <a:t>Vietnamese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6228" y="985735"/>
            <a:ext cx="1551446" cy="15514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3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319587" y="573778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IT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3575" y="923493"/>
            <a:ext cx="1688933" cy="16889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071" y="4795218"/>
            <a:ext cx="2286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/>
              <a:t>Facebook : Bùi Liễu  </a:t>
            </a:r>
          </a:p>
          <a:p>
            <a:r>
              <a:rPr lang="en-US" sz="788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35345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7189" y="402271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4538" y="954696"/>
            <a:ext cx="1680849" cy="16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8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567" y="860459"/>
            <a:ext cx="1823469" cy="1823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3851864" y="2298131"/>
            <a:ext cx="26378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32184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739</Words>
  <Application>Microsoft Office PowerPoint</Application>
  <PresentationFormat>On-screen Show (16:9)</PresentationFormat>
  <Paragraphs>197</Paragraphs>
  <Slides>35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宋体</vt:lpstr>
      <vt:lpstr>Algerian</vt:lpstr>
      <vt:lpstr>Arial</vt:lpstr>
      <vt:lpstr>Arial Black</vt:lpstr>
      <vt:lpstr>Berlin Sans FB</vt:lpstr>
      <vt:lpstr>Berlin Sans FB Demi</vt:lpstr>
      <vt:lpstr>Calibri</vt:lpstr>
      <vt:lpstr>Century</vt:lpstr>
      <vt:lpstr>Century Gothic</vt:lpstr>
      <vt:lpstr>Century Schoolbook</vt:lpstr>
      <vt:lpstr>Comic Sans MS</vt:lpstr>
      <vt:lpstr>Cooper Black</vt:lpstr>
      <vt:lpstr>Fredoka One</vt:lpstr>
      <vt:lpstr>Impact</vt:lpstr>
      <vt:lpstr>Ravie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48</cp:revision>
  <dcterms:created xsi:type="dcterms:W3CDTF">2006-08-16T00:00:00Z</dcterms:created>
  <dcterms:modified xsi:type="dcterms:W3CDTF">2024-12-20T12:44:55Z</dcterms:modified>
</cp:coreProperties>
</file>