
<file path=[Content_Types].xml><?xml version="1.0" encoding="utf-8"?>
<Types xmlns="http://schemas.openxmlformats.org/package/2006/content-types">
  <Default Extension="wav" ContentType="audio/x-wav"/>
  <Default Extension="tiff" ContentType="image/tiff"/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"/>
  </p:notesMasterIdLst>
  <p:sldIdLst>
    <p:sldId id="274" r:id="rId3"/>
    <p:sldId id="443" r:id="rId4"/>
    <p:sldId id="444" r:id="rId6"/>
    <p:sldId id="445" r:id="rId7"/>
    <p:sldId id="432" r:id="rId8"/>
    <p:sldId id="480" r:id="rId9"/>
    <p:sldId id="446" r:id="rId10"/>
    <p:sldId id="450" r:id="rId11"/>
    <p:sldId id="451" r:id="rId12"/>
    <p:sldId id="471" r:id="rId13"/>
    <p:sldId id="455" r:id="rId14"/>
    <p:sldId id="447" r:id="rId15"/>
    <p:sldId id="456" r:id="rId16"/>
    <p:sldId id="460" r:id="rId17"/>
    <p:sldId id="472" r:id="rId18"/>
    <p:sldId id="473" r:id="rId19"/>
    <p:sldId id="474" r:id="rId20"/>
    <p:sldId id="463" r:id="rId21"/>
    <p:sldId id="475" r:id="rId22"/>
    <p:sldId id="476" r:id="rId23"/>
    <p:sldId id="477" r:id="rId24"/>
    <p:sldId id="478" r:id="rId25"/>
    <p:sldId id="479" r:id="rId26"/>
    <p:sldId id="448" r:id="rId27"/>
    <p:sldId id="468" r:id="rId28"/>
    <p:sldId id="462" r:id="rId29"/>
    <p:sldId id="469" r:id="rId30"/>
    <p:sldId id="481" r:id="rId31"/>
    <p:sldId id="557" r:id="rId32"/>
    <p:sldId id="575" r:id="rId33"/>
  </p:sldIdLst>
  <p:sldSz cx="9144000" cy="5143500" type="screen16x9"/>
  <p:notesSz cx="6858000" cy="9144000"/>
  <p:embeddedFontLst>
    <p:embeddedFont>
      <p:font typeface="Kirang Haerang" charset="-127"/>
      <p:regular r:id="rId37"/>
    </p:embeddedFont>
    <p:embeddedFont>
      <p:font typeface="Nunito"/>
      <p:regular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Nixie One" panose="020B0604020202020204"/>
      <p:regular r:id="rId43"/>
    </p:embeddedFont>
    <p:embeddedFont>
      <p:font typeface="Nirmala UI Semilight" panose="020B0402040204020203" pitchFamily="34" charset="0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VNI-Dom" pitchFamily="2" charset="0"/>
      <p:regular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9AA0A6"/>
          </p15:clr>
        </p15:guide>
        <p15:guide id="2" pos="2880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0089"/>
    <a:srgbClr val="FFFFFF"/>
    <a:srgbClr val="FFD774"/>
    <a:srgbClr val="E0B07C"/>
    <a:srgbClr val="008448"/>
    <a:srgbClr val="F9C7CA"/>
    <a:srgbClr val="98C3E8"/>
    <a:srgbClr val="FDD39D"/>
    <a:srgbClr val="783F04"/>
    <a:srgbClr val="744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04" autoAdjust="0"/>
    <p:restoredTop sz="74397" autoAdjust="0"/>
  </p:normalViewPr>
  <p:slideViewPr>
    <p:cSldViewPr snapToGrid="0" showGuides="1">
      <p:cViewPr varScale="1">
        <p:scale>
          <a:sx n="112" d="100"/>
          <a:sy n="112" d="100"/>
        </p:scale>
        <p:origin x="125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48" Type="http://schemas.openxmlformats.org/officeDocument/2006/relationships/font" Target="fonts/font12.fntdata"/><Relationship Id="rId47" Type="http://schemas.openxmlformats.org/officeDocument/2006/relationships/font" Target="fonts/font11.fntdata"/><Relationship Id="rId46" Type="http://schemas.openxmlformats.org/officeDocument/2006/relationships/font" Target="fonts/font10.fntdata"/><Relationship Id="rId45" Type="http://schemas.openxmlformats.org/officeDocument/2006/relationships/font" Target="fonts/font9.fntdata"/><Relationship Id="rId44" Type="http://schemas.openxmlformats.org/officeDocument/2006/relationships/font" Target="fonts/font8.fntdata"/><Relationship Id="rId43" Type="http://schemas.openxmlformats.org/officeDocument/2006/relationships/font" Target="fonts/font7.fntdata"/><Relationship Id="rId42" Type="http://schemas.openxmlformats.org/officeDocument/2006/relationships/font" Target="fonts/font6.fntdata"/><Relationship Id="rId41" Type="http://schemas.openxmlformats.org/officeDocument/2006/relationships/font" Target="fonts/font5.fntdata"/><Relationship Id="rId40" Type="http://schemas.openxmlformats.org/officeDocument/2006/relationships/font" Target="fonts/font4.fntdata"/><Relationship Id="rId4" Type="http://schemas.openxmlformats.org/officeDocument/2006/relationships/slide" Target="slides/slide2.xml"/><Relationship Id="rId39" Type="http://schemas.openxmlformats.org/officeDocument/2006/relationships/font" Target="fonts/font3.fntdata"/><Relationship Id="rId38" Type="http://schemas.openxmlformats.org/officeDocument/2006/relationships/font" Target="fonts/font2.fntdata"/><Relationship Id="rId37" Type="http://schemas.openxmlformats.org/officeDocument/2006/relationships/font" Target="fonts/font1.fntdata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 </a:t>
            </a:r>
            <a:endParaRPr lang="en-US" dirty="0"/>
          </a:p>
          <a:p>
            <a:r>
              <a:rPr lang="en-US" dirty="0"/>
              <a:t>GV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team.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nháy</a:t>
            </a:r>
            <a:r>
              <a:rPr lang="en-US" dirty="0"/>
              <a:t> 1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  <a:endParaRPr lang="en-US" sz="1800">
              <a:solidFill>
                <a:srgbClr val="CFCFCF"/>
              </a:solidFill>
            </a:endParaRP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 charset="-127"/>
              <a:buNone/>
              <a:defRPr sz="3000">
                <a:solidFill>
                  <a:schemeClr val="dk2"/>
                </a:solidFill>
                <a:latin typeface="Kirang Haerang" charset="-127"/>
                <a:ea typeface="Kirang Haerang" charset="-127"/>
                <a:cs typeface="Kirang Haerang" charset="-127"/>
                <a:sym typeface="Kirang Haerang" charset="-12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 charset="-127"/>
              <a:buNone/>
              <a:defRPr sz="3000">
                <a:solidFill>
                  <a:schemeClr val="dk2"/>
                </a:solidFill>
                <a:latin typeface="Kirang Haerang" charset="-127"/>
                <a:ea typeface="Kirang Haerang" charset="-127"/>
                <a:cs typeface="Kirang Haerang" charset="-127"/>
                <a:sym typeface="Kirang Haerang" charset="-127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 charset="-127"/>
              <a:buNone/>
              <a:defRPr sz="3000">
                <a:solidFill>
                  <a:schemeClr val="dk2"/>
                </a:solidFill>
                <a:latin typeface="Kirang Haerang" charset="-127"/>
                <a:ea typeface="Kirang Haerang" charset="-127"/>
                <a:cs typeface="Kirang Haerang" charset="-127"/>
                <a:sym typeface="Kirang Haerang" charset="-127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 charset="-127"/>
              <a:buNone/>
              <a:defRPr sz="3000">
                <a:solidFill>
                  <a:schemeClr val="dk2"/>
                </a:solidFill>
                <a:latin typeface="Kirang Haerang" charset="-127"/>
                <a:ea typeface="Kirang Haerang" charset="-127"/>
                <a:cs typeface="Kirang Haerang" charset="-127"/>
                <a:sym typeface="Kirang Haerang" charset="-127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 charset="-127"/>
              <a:buNone/>
              <a:defRPr sz="3000">
                <a:solidFill>
                  <a:schemeClr val="dk2"/>
                </a:solidFill>
                <a:latin typeface="Kirang Haerang" charset="-127"/>
                <a:ea typeface="Kirang Haerang" charset="-127"/>
                <a:cs typeface="Kirang Haerang" charset="-127"/>
                <a:sym typeface="Kirang Haerang" charset="-127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 charset="-127"/>
              <a:buNone/>
              <a:defRPr sz="3000">
                <a:solidFill>
                  <a:schemeClr val="dk2"/>
                </a:solidFill>
                <a:latin typeface="Kirang Haerang" charset="-127"/>
                <a:ea typeface="Kirang Haerang" charset="-127"/>
                <a:cs typeface="Kirang Haerang" charset="-127"/>
                <a:sym typeface="Kirang Haerang" charset="-127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 charset="-127"/>
              <a:buNone/>
              <a:defRPr sz="3000">
                <a:solidFill>
                  <a:schemeClr val="dk2"/>
                </a:solidFill>
                <a:latin typeface="Kirang Haerang" charset="-127"/>
                <a:ea typeface="Kirang Haerang" charset="-127"/>
                <a:cs typeface="Kirang Haerang" charset="-127"/>
                <a:sym typeface="Kirang Haerang" charset="-127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 charset="-127"/>
              <a:buNone/>
              <a:defRPr sz="3000">
                <a:solidFill>
                  <a:schemeClr val="dk2"/>
                </a:solidFill>
                <a:latin typeface="Kirang Haerang" charset="-127"/>
                <a:ea typeface="Kirang Haerang" charset="-127"/>
                <a:cs typeface="Kirang Haerang" charset="-127"/>
                <a:sym typeface="Kirang Haerang" charset="-127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 charset="-127"/>
              <a:buNone/>
              <a:defRPr sz="3000">
                <a:solidFill>
                  <a:schemeClr val="dk2"/>
                </a:solidFill>
                <a:latin typeface="Kirang Haerang" charset="-127"/>
                <a:ea typeface="Kirang Haerang" charset="-127"/>
                <a:cs typeface="Kirang Haerang" charset="-127"/>
                <a:sym typeface="Kirang Haerang" charset="-127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media" Target="../media/media2.mp3"/><Relationship Id="rId3" Type="http://schemas.openxmlformats.org/officeDocument/2006/relationships/audio" Target="NULL" TargetMode="External"/><Relationship Id="rId2" Type="http://schemas.openxmlformats.org/officeDocument/2006/relationships/image" Target="../media/image17.png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media" Target="../media/media2.mp3"/><Relationship Id="rId4" Type="http://schemas.openxmlformats.org/officeDocument/2006/relationships/audio" Target="NULL" TargetMode="Externa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5.png"/><Relationship Id="rId3" Type="http://schemas.microsoft.com/office/2007/relationships/media" Target="../media/media3.mp3"/><Relationship Id="rId2" Type="http://schemas.openxmlformats.org/officeDocument/2006/relationships/audio" Target="NULL" TargetMode="External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media" Target="../media/media3.mp3"/><Relationship Id="rId3" Type="http://schemas.openxmlformats.org/officeDocument/2006/relationships/audio" Target="NULL" TargetMode="External"/><Relationship Id="rId2" Type="http://schemas.openxmlformats.org/officeDocument/2006/relationships/image" Target="../media/image21.png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media" Target="../media/media3.mp3"/><Relationship Id="rId3" Type="http://schemas.openxmlformats.org/officeDocument/2006/relationships/audio" Target="NULL" TargetMode="External"/><Relationship Id="rId2" Type="http://schemas.openxmlformats.org/officeDocument/2006/relationships/image" Target="../media/image22.png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media" Target="../media/media3.mp3"/><Relationship Id="rId3" Type="http://schemas.openxmlformats.org/officeDocument/2006/relationships/audio" Target="NULL" TargetMode="External"/><Relationship Id="rId2" Type="http://schemas.openxmlformats.org/officeDocument/2006/relationships/image" Target="../media/image23.png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media" Target="../media/media3.mp3"/><Relationship Id="rId3" Type="http://schemas.openxmlformats.org/officeDocument/2006/relationships/audio" Target="NULL" TargetMode="External"/><Relationship Id="rId2" Type="http://schemas.openxmlformats.org/officeDocument/2006/relationships/image" Target="../media/image24.png"/><Relationship Id="rId1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6.jpeg"/><Relationship Id="rId1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media" Target="../media/media3.mp3"/><Relationship Id="rId3" Type="http://schemas.openxmlformats.org/officeDocument/2006/relationships/audio" Target="NULL" TargetMode="External"/><Relationship Id="rId2" Type="http://schemas.openxmlformats.org/officeDocument/2006/relationships/image" Target="../media/image27.png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media" Target="../media/media3.mp3"/><Relationship Id="rId3" Type="http://schemas.openxmlformats.org/officeDocument/2006/relationships/audio" Target="NULL" TargetMode="External"/><Relationship Id="rId2" Type="http://schemas.openxmlformats.org/officeDocument/2006/relationships/image" Target="../media/image28.png"/><Relationship Id="rId1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media" Target="../media/media3.mp3"/><Relationship Id="rId3" Type="http://schemas.openxmlformats.org/officeDocument/2006/relationships/audio" Target="NULL" TargetMode="External"/><Relationship Id="rId2" Type="http://schemas.openxmlformats.org/officeDocument/2006/relationships/image" Target="../media/image29.png"/><Relationship Id="rId1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media" Target="../media/media3.mp3"/><Relationship Id="rId3" Type="http://schemas.openxmlformats.org/officeDocument/2006/relationships/audio" Target="NULL" TargetMode="External"/><Relationship Id="rId2" Type="http://schemas.openxmlformats.org/officeDocument/2006/relationships/image" Target="../media/image30.png"/><Relationship Id="rId1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5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4.xml"/><Relationship Id="rId8" Type="http://schemas.openxmlformats.org/officeDocument/2006/relationships/slideLayout" Target="../slideLayouts/slideLayout1.xml"/><Relationship Id="rId7" Type="http://schemas.openxmlformats.org/officeDocument/2006/relationships/audio" Target="../media/audio2.wav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audio" Target="../media/audio1.wav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media" Target="../media/media2.mp3"/><Relationship Id="rId3" Type="http://schemas.openxmlformats.org/officeDocument/2006/relationships/audio" Target="NULL" TargetMode="External"/><Relationship Id="rId2" Type="http://schemas.openxmlformats.org/officeDocument/2006/relationships/image" Target="../media/image16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05" y="689234"/>
            <a:ext cx="5968045" cy="4138220"/>
          </a:xfrm>
          <a:prstGeom prst="rect">
            <a:avLst/>
          </a:prstGeom>
        </p:spPr>
      </p:pic>
      <p:sp>
        <p:nvSpPr>
          <p:cNvPr id="5" name="Google Shape;1768;p43"/>
          <p:cNvSpPr txBox="1"/>
          <p:nvPr/>
        </p:nvSpPr>
        <p:spPr>
          <a:xfrm>
            <a:off x="2469253" y="1881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15715" y="913261"/>
            <a:ext cx="5108595" cy="434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dirty="0">
                <a:latin typeface="Comic Sans MS" panose="030F0702030302020204" pitchFamily="66" charset="0"/>
              </a:rPr>
              <a:t>Were all your family at home? </a:t>
            </a:r>
            <a:endParaRPr lang="en-US" sz="22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43632" y="3845518"/>
            <a:ext cx="483761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Comic Sans MS" panose="030F0702030302020204" pitchFamily="66" charset="0"/>
              </a:rPr>
              <a:t>Yes, we were. We listened to music and cooked lunch together.</a:t>
            </a:r>
            <a:endParaRPr lang="en-US" sz="2200" kern="1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Track 8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1728,000000" end="1852,562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7986" y="672"/>
            <a:ext cx="609600" cy="609600"/>
          </a:xfrm>
          <a:prstGeom prst="rect">
            <a:avLst/>
          </a:prstGeom>
        </p:spPr>
      </p:pic>
      <p:pic>
        <p:nvPicPr>
          <p:cNvPr id="15" name="Track 8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3851,000000" end="9255,562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61077" y="1238517"/>
            <a:ext cx="615132" cy="615132"/>
          </a:xfrm>
          <a:prstGeom prst="rect">
            <a:avLst/>
          </a:prstGeom>
        </p:spPr>
      </p:pic>
      <p:pic>
        <p:nvPicPr>
          <p:cNvPr id="19" name="Track 8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7327,000000" end="0,562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87559" y="1956618"/>
            <a:ext cx="615132" cy="6151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73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51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73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51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440" y="1280187"/>
            <a:ext cx="3788005" cy="2583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56" y="1055584"/>
            <a:ext cx="4649587" cy="3148771"/>
          </a:xfrm>
          <a:prstGeom prst="rect">
            <a:avLst/>
          </a:prstGeom>
        </p:spPr>
      </p:pic>
      <p:sp>
        <p:nvSpPr>
          <p:cNvPr id="5" name="Google Shape;1768;p43"/>
          <p:cNvSpPr txBox="1"/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70709" y="1206449"/>
            <a:ext cx="3939868" cy="572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500" dirty="0">
                <a:latin typeface="Comic Sans MS" panose="030F0702030302020204" pitchFamily="66" charset="0"/>
              </a:rPr>
              <a:t>Hi, Mai. I didn’t see you at the campsite yesterday. Where were you?</a:t>
            </a:r>
            <a:endParaRPr lang="en-US" sz="15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08253" y="3463444"/>
            <a:ext cx="275915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500" dirty="0">
                <a:latin typeface="Comic Sans MS" panose="030F0702030302020204" pitchFamily="66" charset="0"/>
              </a:rPr>
              <a:t>I was at home. My cousins came to visit.</a:t>
            </a:r>
            <a:endParaRPr lang="en-US" sz="15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85705" y="1453440"/>
            <a:ext cx="3055102" cy="325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500" dirty="0">
                <a:latin typeface="Comic Sans MS" panose="030F0702030302020204" pitchFamily="66" charset="0"/>
              </a:rPr>
              <a:t>Were all your family at home? </a:t>
            </a:r>
            <a:endParaRPr lang="en-US" sz="15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98892" y="3186445"/>
            <a:ext cx="322872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500" dirty="0">
                <a:latin typeface="Comic Sans MS" panose="030F0702030302020204" pitchFamily="66" charset="0"/>
              </a:rPr>
              <a:t>Yes, we were. We listened to music and cooked lunch together.</a:t>
            </a:r>
            <a:endParaRPr lang="en-US" sz="1500" kern="1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Track 8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11582,000000" end="1852,562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47986" y="6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0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3" grpId="0"/>
      <p:bldP spid="24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/>
          <p:cNvSpPr txBox="1"/>
          <p:nvPr/>
        </p:nvSpPr>
        <p:spPr>
          <a:xfrm>
            <a:off x="718457" y="212849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 panose="020B0604020202020204"/>
              <a:sym typeface="Nixie One" panose="020B0604020202020204"/>
            </a:endParaRPr>
          </a:p>
        </p:txBody>
      </p:sp>
      <p:sp>
        <p:nvSpPr>
          <p:cNvPr id="2" name="Oval 1"/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 charset="-127"/>
                <a:cs typeface="Kirang Haerang" charset="-127"/>
                <a:sym typeface="Kirang Haerang" charset="-127"/>
              </a:rPr>
              <a:t>03</a:t>
            </a:r>
            <a:endParaRPr kumimoji="0" lang="en-GB" sz="66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 charset="-127"/>
              <a:cs typeface="Kirang Haerang" charset="-127"/>
              <a:sym typeface="Kirang Haerang" charset="-127"/>
            </a:endParaRPr>
          </a:p>
        </p:txBody>
      </p:sp>
      <p:pic>
        <p:nvPicPr>
          <p:cNvPr id="4" name="sound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,25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/>
          <p:cNvSpPr txBox="1"/>
          <p:nvPr/>
        </p:nvSpPr>
        <p:spPr>
          <a:xfrm>
            <a:off x="2390091" y="-13508"/>
            <a:ext cx="432268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9" name="Track 8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071,000000" end="65760,062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3167" y="44814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375" y="654414"/>
            <a:ext cx="7428321" cy="42252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5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04" y="639507"/>
            <a:ext cx="6331304" cy="3621407"/>
          </a:xfrm>
          <a:prstGeom prst="rect">
            <a:avLst/>
          </a:prstGeom>
        </p:spPr>
      </p:pic>
      <p:sp>
        <p:nvSpPr>
          <p:cNvPr id="5" name="Google Shape;1768;p43"/>
          <p:cNvSpPr txBox="1"/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04446" y="3308115"/>
            <a:ext cx="3302598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Comic Sans MS" panose="030F0702030302020204" pitchFamily="66" charset="0"/>
              </a:rPr>
              <a:t>theatre / yes</a:t>
            </a:r>
            <a:endParaRPr lang="en-US" sz="54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Track 8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0390,000000" end="58132,062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2866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105" y="663851"/>
            <a:ext cx="6055854" cy="3842161"/>
          </a:xfrm>
          <a:prstGeom prst="rect">
            <a:avLst/>
          </a:prstGeom>
        </p:spPr>
      </p:pic>
      <p:sp>
        <p:nvSpPr>
          <p:cNvPr id="5" name="Google Shape;1768;p43"/>
          <p:cNvSpPr txBox="1"/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41402" y="3579838"/>
            <a:ext cx="3668357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Comic Sans MS" panose="030F0702030302020204" pitchFamily="66" charset="0"/>
              </a:rPr>
              <a:t>aquarium / yes</a:t>
            </a:r>
            <a:endParaRPr lang="en-US" sz="88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Track 8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7898,000000" end="50820,062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5290" y="228846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6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98" y="706786"/>
            <a:ext cx="6542869" cy="3657824"/>
          </a:xfrm>
          <a:prstGeom prst="rect">
            <a:avLst/>
          </a:prstGeom>
        </p:spPr>
      </p:pic>
      <p:sp>
        <p:nvSpPr>
          <p:cNvPr id="5" name="Google Shape;1768;p43"/>
          <p:cNvSpPr txBox="1"/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58489" y="3553641"/>
            <a:ext cx="3668357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Comic Sans MS" panose="030F0702030302020204" pitchFamily="66" charset="0"/>
              </a:rPr>
              <a:t>campsite / no</a:t>
            </a:r>
            <a:endParaRPr lang="en-US" sz="199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Track 8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4999,000000" end="43704,062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98320" y="228846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6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179" y="696384"/>
            <a:ext cx="6040456" cy="3493276"/>
          </a:xfrm>
          <a:prstGeom prst="rect">
            <a:avLst/>
          </a:prstGeom>
        </p:spPr>
      </p:pic>
      <p:sp>
        <p:nvSpPr>
          <p:cNvPr id="5" name="Google Shape;1768;p43"/>
          <p:cNvSpPr txBox="1"/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91110" y="3520036"/>
            <a:ext cx="2893807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Comic Sans MS" panose="030F0702030302020204" pitchFamily="66" charset="0"/>
              </a:rPr>
              <a:t>funfair / no</a:t>
            </a:r>
            <a:endParaRPr lang="en-US" sz="49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Track 8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2470,000000" end="36002,062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98320" y="224543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9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783204" y="770570"/>
            <a:ext cx="3443845" cy="1117550"/>
            <a:chOff x="2783204" y="770570"/>
            <a:chExt cx="3443845" cy="1117550"/>
          </a:xfrm>
        </p:grpSpPr>
        <p:sp>
          <p:nvSpPr>
            <p:cNvPr id="3" name="Speech Bubble: Rectangle with Corners Rounded 2"/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783204" y="898875"/>
              <a:ext cx="3443845" cy="861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Were you at the ____ yesterday?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783204" y="2339088"/>
            <a:ext cx="2755076" cy="759046"/>
            <a:chOff x="2783204" y="2339088"/>
            <a:chExt cx="2755076" cy="759046"/>
          </a:xfrm>
        </p:grpSpPr>
        <p:sp>
          <p:nvSpPr>
            <p:cNvPr id="5" name="Speech Bubble: Rectangle with Corners Rounded 4"/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Yes, we were.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763125" y="3591880"/>
            <a:ext cx="3083913" cy="759045"/>
            <a:chOff x="2763125" y="3591880"/>
            <a:chExt cx="3083913" cy="759045"/>
          </a:xfrm>
        </p:grpSpPr>
        <p:sp>
          <p:nvSpPr>
            <p:cNvPr id="8" name="Speech Bubble: Rectangle with Corners Rounded 7"/>
            <p:cNvSpPr/>
            <p:nvPr/>
          </p:nvSpPr>
          <p:spPr>
            <a:xfrm>
              <a:off x="2763125" y="3591880"/>
              <a:ext cx="3083913" cy="75904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83204" y="3719927"/>
              <a:ext cx="2368273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No, we weren’t.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>
            <a:fillRect/>
          </a:stretch>
        </p:blipFill>
        <p:spPr bwMode="auto">
          <a:xfrm>
            <a:off x="259173" y="657050"/>
            <a:ext cx="2143744" cy="38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>
            <a:fillRect/>
          </a:stretch>
        </p:blipFill>
        <p:spPr bwMode="auto">
          <a:xfrm>
            <a:off x="6380876" y="935827"/>
            <a:ext cx="2143744" cy="38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62" y="901672"/>
            <a:ext cx="4737310" cy="2676774"/>
          </a:xfrm>
          <a:prstGeom prst="rect">
            <a:avLst/>
          </a:prstGeom>
        </p:spPr>
      </p:pic>
      <p:sp>
        <p:nvSpPr>
          <p:cNvPr id="5" name="Google Shape;1768;p43"/>
          <p:cNvSpPr txBox="1"/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23556" y="2965909"/>
            <a:ext cx="3099322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Comic Sans MS" panose="030F0702030302020204" pitchFamily="66" charset="0"/>
              </a:rPr>
              <a:t>theatre / yes</a:t>
            </a:r>
            <a:endParaRPr lang="en-US" sz="54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Track 8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0222,000000" end="27534,062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0548" y="4068129"/>
            <a:ext cx="609600" cy="609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206702" y="1290917"/>
            <a:ext cx="3775934" cy="995235"/>
            <a:chOff x="2783204" y="770570"/>
            <a:chExt cx="3466989" cy="1117550"/>
          </a:xfrm>
        </p:grpSpPr>
        <p:sp>
          <p:nvSpPr>
            <p:cNvPr id="7" name="Speech Bubble: Rectangle with Corners Rounded 6"/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83204" y="857129"/>
              <a:ext cx="3466989" cy="8611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Were you at the theatre yesterday?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206702" y="281939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/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Yes, we were.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6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/>
          <p:cNvSpPr txBox="1">
            <a:spLocks noGrp="1"/>
          </p:cNvSpPr>
          <p:nvPr>
            <p:ph type="ctrTitle" idx="4294967295"/>
          </p:nvPr>
        </p:nvSpPr>
        <p:spPr>
          <a:xfrm>
            <a:off x="1044875" y="82496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Unit 9</a:t>
            </a:r>
            <a:b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Our outdoor activities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/>
          <p:cNvSpPr txBox="1"/>
          <p:nvPr/>
        </p:nvSpPr>
        <p:spPr>
          <a:xfrm>
            <a:off x="2165658" y="2800764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1 -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/>
                <a:sym typeface="Arial" panose="020B0604020202020204"/>
              </a:rPr>
              <a:t>Period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/>
                <a:sym typeface="Arial" panose="020B0604020202020204"/>
              </a:rPr>
              <a:t>1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Google Shape;1589;p38"/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Google Shape;1590;p38"/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90" y="736907"/>
            <a:ext cx="4828403" cy="3052667"/>
          </a:xfrm>
          <a:prstGeom prst="rect">
            <a:avLst/>
          </a:prstGeom>
        </p:spPr>
      </p:pic>
      <p:sp>
        <p:nvSpPr>
          <p:cNvPr id="5" name="Google Shape;1768;p43"/>
          <p:cNvSpPr txBox="1"/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4957" y="2965909"/>
            <a:ext cx="3560782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aquarium / yes</a:t>
            </a:r>
            <a:endParaRPr lang="en-US" sz="88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Track 8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8048,000000" end="18981,062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0548" y="4068129"/>
            <a:ext cx="609600" cy="609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174428" y="1290917"/>
            <a:ext cx="3937298" cy="995235"/>
            <a:chOff x="2753570" y="770570"/>
            <a:chExt cx="3615150" cy="1117550"/>
          </a:xfrm>
        </p:grpSpPr>
        <p:sp>
          <p:nvSpPr>
            <p:cNvPr id="7" name="Speech Bubble: Rectangle with Corners Rounded 6"/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53570" y="857129"/>
              <a:ext cx="3615150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Were you at the aquarium yesterday?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206702" y="281939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/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Yes, we were.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3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90" y="762782"/>
            <a:ext cx="5175882" cy="3122638"/>
          </a:xfrm>
          <a:prstGeom prst="rect">
            <a:avLst/>
          </a:prstGeom>
        </p:spPr>
      </p:pic>
      <p:sp>
        <p:nvSpPr>
          <p:cNvPr id="5" name="Google Shape;1768;p43"/>
          <p:cNvSpPr txBox="1"/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3305" y="3046689"/>
            <a:ext cx="3560782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Comic Sans MS" panose="030F0702030302020204" pitchFamily="66" charset="0"/>
              </a:rPr>
              <a:t>campsite / no</a:t>
            </a:r>
            <a:endParaRPr lang="en-US" sz="199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Track 8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7143,000000" end="10059,062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0548" y="4158448"/>
            <a:ext cx="609600" cy="609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174428" y="1290917"/>
            <a:ext cx="3937298" cy="995235"/>
            <a:chOff x="2753570" y="770570"/>
            <a:chExt cx="3615150" cy="1117550"/>
          </a:xfrm>
        </p:grpSpPr>
        <p:sp>
          <p:nvSpPr>
            <p:cNvPr id="7" name="Speech Bubble: Rectangle with Corners Rounded 6"/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53570" y="857129"/>
              <a:ext cx="3615150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Were you at the campsite yesterday?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206702" y="281939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/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No, we weren’t.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1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54" y="892957"/>
            <a:ext cx="4804653" cy="2914957"/>
          </a:xfrm>
          <a:prstGeom prst="rect">
            <a:avLst/>
          </a:prstGeom>
        </p:spPr>
      </p:pic>
      <p:sp>
        <p:nvSpPr>
          <p:cNvPr id="5" name="Google Shape;1768;p43"/>
          <p:cNvSpPr txBox="1"/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4957" y="3153718"/>
            <a:ext cx="3560782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Comic Sans MS" panose="030F0702030302020204" pitchFamily="66" charset="0"/>
              </a:rPr>
              <a:t>funfair / no</a:t>
            </a:r>
            <a:endParaRPr lang="en-US" sz="49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Track 8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6061,000000" end="0,062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0548" y="4158448"/>
            <a:ext cx="609600" cy="609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206702" y="1290917"/>
            <a:ext cx="3958814" cy="995235"/>
            <a:chOff x="2783204" y="770570"/>
            <a:chExt cx="3634906" cy="1117550"/>
          </a:xfrm>
        </p:grpSpPr>
        <p:sp>
          <p:nvSpPr>
            <p:cNvPr id="7" name="Speech Bubble: Rectangle with Corners Rounded 6"/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02960" y="857129"/>
              <a:ext cx="3615150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Were you at the funfair yesterday?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206702" y="281939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/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No, we weren’t.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3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7807" y="998308"/>
            <a:ext cx="2470997" cy="841643"/>
            <a:chOff x="2783204" y="770570"/>
            <a:chExt cx="3443845" cy="1117550"/>
          </a:xfrm>
        </p:grpSpPr>
        <p:sp>
          <p:nvSpPr>
            <p:cNvPr id="7" name="Speech Bubble: Rectangle with Corners Rounded 6"/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783204" y="842684"/>
              <a:ext cx="3443845" cy="973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>
                  <a:latin typeface="Comic Sans MS" panose="030F0702030302020204" pitchFamily="66" charset="0"/>
                </a:rPr>
                <a:t>Were you at the ____ yesterday?</a:t>
              </a:r>
              <a:endParaRPr lang="en-US" sz="20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7807" y="2283330"/>
            <a:ext cx="2062976" cy="759046"/>
            <a:chOff x="2783204" y="2339088"/>
            <a:chExt cx="2755076" cy="759046"/>
          </a:xfrm>
        </p:grpSpPr>
        <p:sp>
          <p:nvSpPr>
            <p:cNvPr id="10" name="Speech Bubble: Rectangle with Corners Rounded 9"/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83204" y="2485598"/>
              <a:ext cx="24095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>
                  <a:latin typeface="Comic Sans MS" panose="030F0702030302020204" pitchFamily="66" charset="0"/>
                </a:rPr>
                <a:t>Yes, we were.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7807" y="3496907"/>
            <a:ext cx="2062976" cy="759045"/>
            <a:chOff x="2763126" y="3591880"/>
            <a:chExt cx="2952821" cy="759045"/>
          </a:xfrm>
        </p:grpSpPr>
        <p:sp>
          <p:nvSpPr>
            <p:cNvPr id="13" name="Speech Bubble: Rectangle with Corners Rounded 12"/>
            <p:cNvSpPr/>
            <p:nvPr/>
          </p:nvSpPr>
          <p:spPr>
            <a:xfrm>
              <a:off x="2763126" y="3591880"/>
              <a:ext cx="2952821" cy="75904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83202" y="3719927"/>
              <a:ext cx="2932743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>
                  <a:latin typeface="Comic Sans MS" panose="030F0702030302020204" pitchFamily="66" charset="0"/>
                </a:rPr>
                <a:t>No, we weren’t.</a:t>
              </a:r>
              <a:endParaRPr lang="en-US" sz="20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36766" y="829451"/>
            <a:ext cx="6379492" cy="36105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/>
          <p:cNvSpPr txBox="1"/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Let’s talk.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 panose="020B0604020202020204"/>
              <a:sym typeface="Nixie One" panose="020B0604020202020204"/>
            </a:endParaRPr>
          </a:p>
        </p:txBody>
      </p:sp>
      <p:sp>
        <p:nvSpPr>
          <p:cNvPr id="2" name="Oval 1"/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 charset="-127"/>
                <a:cs typeface="Kirang Haerang" charset="-127"/>
                <a:sym typeface="Kirang Haerang" charset="-127"/>
              </a:rPr>
              <a:t>04</a:t>
            </a:r>
            <a:endParaRPr kumimoji="0" lang="en-GB" sz="66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 charset="-127"/>
              <a:cs typeface="Kirang Haerang" charset="-127"/>
              <a:sym typeface="Kirang Haerang" charset="-127"/>
            </a:endParaRPr>
          </a:p>
        </p:txBody>
      </p:sp>
      <p:pic>
        <p:nvPicPr>
          <p:cNvPr id="4" name="sound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,25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2981436" y="0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/>
          <p:cNvSpPr txBox="1"/>
          <p:nvPr/>
        </p:nvSpPr>
        <p:spPr>
          <a:xfrm>
            <a:off x="3385931" y="2518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Comic Sans MS" panose="030F0702030302020204" pitchFamily="66" charset="0"/>
              </a:rPr>
              <a:t>Let’s talk.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1063670"/>
            <a:ext cx="9144000" cy="2576961"/>
            <a:chOff x="0" y="1241697"/>
            <a:chExt cx="9144000" cy="257696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0" y="1324840"/>
              <a:ext cx="9144000" cy="2493818"/>
            </a:xfrm>
            <a:prstGeom prst="rect">
              <a:avLst/>
            </a:prstGeom>
          </p:spPr>
        </p:pic>
        <p:sp>
          <p:nvSpPr>
            <p:cNvPr id="8" name="Speech Bubble: Rectangle with Corners Rounded 7"/>
            <p:cNvSpPr/>
            <p:nvPr/>
          </p:nvSpPr>
          <p:spPr>
            <a:xfrm>
              <a:off x="2212261" y="1241697"/>
              <a:ext cx="3553838" cy="980282"/>
            </a:xfrm>
            <a:custGeom>
              <a:avLst/>
              <a:gdLst>
                <a:gd name="connsiteX0" fmla="*/ 0 w 3416724"/>
                <a:gd name="connsiteY0" fmla="*/ 107480 h 644867"/>
                <a:gd name="connsiteX1" fmla="*/ 107480 w 3416724"/>
                <a:gd name="connsiteY1" fmla="*/ 0 h 644867"/>
                <a:gd name="connsiteX2" fmla="*/ 569454 w 3416724"/>
                <a:gd name="connsiteY2" fmla="*/ 0 h 644867"/>
                <a:gd name="connsiteX3" fmla="*/ 569454 w 3416724"/>
                <a:gd name="connsiteY3" fmla="*/ 0 h 644867"/>
                <a:gd name="connsiteX4" fmla="*/ 1423635 w 3416724"/>
                <a:gd name="connsiteY4" fmla="*/ 0 h 644867"/>
                <a:gd name="connsiteX5" fmla="*/ 3309244 w 3416724"/>
                <a:gd name="connsiteY5" fmla="*/ 0 h 644867"/>
                <a:gd name="connsiteX6" fmla="*/ 3416724 w 3416724"/>
                <a:gd name="connsiteY6" fmla="*/ 107480 h 644867"/>
                <a:gd name="connsiteX7" fmla="*/ 3416724 w 3416724"/>
                <a:gd name="connsiteY7" fmla="*/ 376172 h 644867"/>
                <a:gd name="connsiteX8" fmla="*/ 3416724 w 3416724"/>
                <a:gd name="connsiteY8" fmla="*/ 376172 h 644867"/>
                <a:gd name="connsiteX9" fmla="*/ 3416724 w 3416724"/>
                <a:gd name="connsiteY9" fmla="*/ 537389 h 644867"/>
                <a:gd name="connsiteX10" fmla="*/ 3416724 w 3416724"/>
                <a:gd name="connsiteY10" fmla="*/ 537387 h 644867"/>
                <a:gd name="connsiteX11" fmla="*/ 3309244 w 3416724"/>
                <a:gd name="connsiteY11" fmla="*/ 644867 h 644867"/>
                <a:gd name="connsiteX12" fmla="*/ 1423635 w 3416724"/>
                <a:gd name="connsiteY12" fmla="*/ 644867 h 644867"/>
                <a:gd name="connsiteX13" fmla="*/ 212418 w 3416724"/>
                <a:gd name="connsiteY13" fmla="*/ 967346 h 644867"/>
                <a:gd name="connsiteX14" fmla="*/ 569454 w 3416724"/>
                <a:gd name="connsiteY14" fmla="*/ 644867 h 644867"/>
                <a:gd name="connsiteX15" fmla="*/ 107480 w 3416724"/>
                <a:gd name="connsiteY15" fmla="*/ 644867 h 644867"/>
                <a:gd name="connsiteX16" fmla="*/ 0 w 3416724"/>
                <a:gd name="connsiteY16" fmla="*/ 537387 h 644867"/>
                <a:gd name="connsiteX17" fmla="*/ 0 w 3416724"/>
                <a:gd name="connsiteY17" fmla="*/ 537389 h 644867"/>
                <a:gd name="connsiteX18" fmla="*/ 0 w 3416724"/>
                <a:gd name="connsiteY18" fmla="*/ 376172 h 644867"/>
                <a:gd name="connsiteX19" fmla="*/ 0 w 3416724"/>
                <a:gd name="connsiteY19" fmla="*/ 376172 h 644867"/>
                <a:gd name="connsiteX20" fmla="*/ 0 w 3416724"/>
                <a:gd name="connsiteY20" fmla="*/ 107480 h 644867"/>
                <a:gd name="connsiteX0-1" fmla="*/ 0 w 3416724"/>
                <a:gd name="connsiteY0-2" fmla="*/ 107480 h 967346"/>
                <a:gd name="connsiteX1-3" fmla="*/ 107480 w 3416724"/>
                <a:gd name="connsiteY1-4" fmla="*/ 0 h 967346"/>
                <a:gd name="connsiteX2-5" fmla="*/ 569454 w 3416724"/>
                <a:gd name="connsiteY2-6" fmla="*/ 0 h 967346"/>
                <a:gd name="connsiteX3-7" fmla="*/ 569454 w 3416724"/>
                <a:gd name="connsiteY3-8" fmla="*/ 0 h 967346"/>
                <a:gd name="connsiteX4-9" fmla="*/ 1423635 w 3416724"/>
                <a:gd name="connsiteY4-10" fmla="*/ 0 h 967346"/>
                <a:gd name="connsiteX5-11" fmla="*/ 3309244 w 3416724"/>
                <a:gd name="connsiteY5-12" fmla="*/ 0 h 967346"/>
                <a:gd name="connsiteX6-13" fmla="*/ 3416724 w 3416724"/>
                <a:gd name="connsiteY6-14" fmla="*/ 107480 h 967346"/>
                <a:gd name="connsiteX7-15" fmla="*/ 3416724 w 3416724"/>
                <a:gd name="connsiteY7-16" fmla="*/ 376172 h 967346"/>
                <a:gd name="connsiteX8-17" fmla="*/ 3416724 w 3416724"/>
                <a:gd name="connsiteY8-18" fmla="*/ 376172 h 967346"/>
                <a:gd name="connsiteX9-19" fmla="*/ 3416724 w 3416724"/>
                <a:gd name="connsiteY9-20" fmla="*/ 537389 h 967346"/>
                <a:gd name="connsiteX10-21" fmla="*/ 3416724 w 3416724"/>
                <a:gd name="connsiteY10-22" fmla="*/ 537387 h 967346"/>
                <a:gd name="connsiteX11-23" fmla="*/ 3309244 w 3416724"/>
                <a:gd name="connsiteY11-24" fmla="*/ 644867 h 967346"/>
                <a:gd name="connsiteX12-25" fmla="*/ 1757122 w 3416724"/>
                <a:gd name="connsiteY12-26" fmla="*/ 655625 h 967346"/>
                <a:gd name="connsiteX13-27" fmla="*/ 212418 w 3416724"/>
                <a:gd name="connsiteY13-28" fmla="*/ 967346 h 967346"/>
                <a:gd name="connsiteX14-29" fmla="*/ 569454 w 3416724"/>
                <a:gd name="connsiteY14-30" fmla="*/ 644867 h 967346"/>
                <a:gd name="connsiteX15-31" fmla="*/ 107480 w 3416724"/>
                <a:gd name="connsiteY15-32" fmla="*/ 644867 h 967346"/>
                <a:gd name="connsiteX16-33" fmla="*/ 0 w 3416724"/>
                <a:gd name="connsiteY16-34" fmla="*/ 537387 h 967346"/>
                <a:gd name="connsiteX17-35" fmla="*/ 0 w 3416724"/>
                <a:gd name="connsiteY17-36" fmla="*/ 537389 h 967346"/>
                <a:gd name="connsiteX18-37" fmla="*/ 0 w 3416724"/>
                <a:gd name="connsiteY18-38" fmla="*/ 376172 h 967346"/>
                <a:gd name="connsiteX19-39" fmla="*/ 0 w 3416724"/>
                <a:gd name="connsiteY19-40" fmla="*/ 376172 h 967346"/>
                <a:gd name="connsiteX20-41" fmla="*/ 0 w 3416724"/>
                <a:gd name="connsiteY20-42" fmla="*/ 107480 h 967346"/>
                <a:gd name="connsiteX0-43" fmla="*/ 0 w 3416724"/>
                <a:gd name="connsiteY0-44" fmla="*/ 107480 h 967346"/>
                <a:gd name="connsiteX1-45" fmla="*/ 107480 w 3416724"/>
                <a:gd name="connsiteY1-46" fmla="*/ 0 h 967346"/>
                <a:gd name="connsiteX2-47" fmla="*/ 569454 w 3416724"/>
                <a:gd name="connsiteY2-48" fmla="*/ 0 h 967346"/>
                <a:gd name="connsiteX3-49" fmla="*/ 569454 w 3416724"/>
                <a:gd name="connsiteY3-50" fmla="*/ 0 h 967346"/>
                <a:gd name="connsiteX4-51" fmla="*/ 1423635 w 3416724"/>
                <a:gd name="connsiteY4-52" fmla="*/ 0 h 967346"/>
                <a:gd name="connsiteX5-53" fmla="*/ 3309244 w 3416724"/>
                <a:gd name="connsiteY5-54" fmla="*/ 0 h 967346"/>
                <a:gd name="connsiteX6-55" fmla="*/ 3416724 w 3416724"/>
                <a:gd name="connsiteY6-56" fmla="*/ 107480 h 967346"/>
                <a:gd name="connsiteX7-57" fmla="*/ 3416724 w 3416724"/>
                <a:gd name="connsiteY7-58" fmla="*/ 376172 h 967346"/>
                <a:gd name="connsiteX8-59" fmla="*/ 3416724 w 3416724"/>
                <a:gd name="connsiteY8-60" fmla="*/ 376172 h 967346"/>
                <a:gd name="connsiteX9-61" fmla="*/ 3416724 w 3416724"/>
                <a:gd name="connsiteY9-62" fmla="*/ 537389 h 967346"/>
                <a:gd name="connsiteX10-63" fmla="*/ 3416724 w 3416724"/>
                <a:gd name="connsiteY10-64" fmla="*/ 537387 h 967346"/>
                <a:gd name="connsiteX11-65" fmla="*/ 3309244 w 3416724"/>
                <a:gd name="connsiteY11-66" fmla="*/ 644867 h 967346"/>
                <a:gd name="connsiteX12-67" fmla="*/ 1757122 w 3416724"/>
                <a:gd name="connsiteY12-68" fmla="*/ 655625 h 967346"/>
                <a:gd name="connsiteX13-69" fmla="*/ 212418 w 3416724"/>
                <a:gd name="connsiteY13-70" fmla="*/ 967346 h 967346"/>
                <a:gd name="connsiteX14-71" fmla="*/ 1591431 w 3416724"/>
                <a:gd name="connsiteY14-72" fmla="*/ 623352 h 967346"/>
                <a:gd name="connsiteX15-73" fmla="*/ 107480 w 3416724"/>
                <a:gd name="connsiteY15-74" fmla="*/ 644867 h 967346"/>
                <a:gd name="connsiteX16-75" fmla="*/ 0 w 3416724"/>
                <a:gd name="connsiteY16-76" fmla="*/ 537387 h 967346"/>
                <a:gd name="connsiteX17-77" fmla="*/ 0 w 3416724"/>
                <a:gd name="connsiteY17-78" fmla="*/ 537389 h 967346"/>
                <a:gd name="connsiteX18-79" fmla="*/ 0 w 3416724"/>
                <a:gd name="connsiteY18-80" fmla="*/ 376172 h 967346"/>
                <a:gd name="connsiteX19-81" fmla="*/ 0 w 3416724"/>
                <a:gd name="connsiteY19-82" fmla="*/ 376172 h 967346"/>
                <a:gd name="connsiteX20-83" fmla="*/ 0 w 3416724"/>
                <a:gd name="connsiteY20-84" fmla="*/ 107480 h 967346"/>
                <a:gd name="connsiteX0-85" fmla="*/ 0 w 3416724"/>
                <a:gd name="connsiteY0-86" fmla="*/ 107480 h 902800"/>
                <a:gd name="connsiteX1-87" fmla="*/ 107480 w 3416724"/>
                <a:gd name="connsiteY1-88" fmla="*/ 0 h 902800"/>
                <a:gd name="connsiteX2-89" fmla="*/ 569454 w 3416724"/>
                <a:gd name="connsiteY2-90" fmla="*/ 0 h 902800"/>
                <a:gd name="connsiteX3-91" fmla="*/ 569454 w 3416724"/>
                <a:gd name="connsiteY3-92" fmla="*/ 0 h 902800"/>
                <a:gd name="connsiteX4-93" fmla="*/ 1423635 w 3416724"/>
                <a:gd name="connsiteY4-94" fmla="*/ 0 h 902800"/>
                <a:gd name="connsiteX5-95" fmla="*/ 3309244 w 3416724"/>
                <a:gd name="connsiteY5-96" fmla="*/ 0 h 902800"/>
                <a:gd name="connsiteX6-97" fmla="*/ 3416724 w 3416724"/>
                <a:gd name="connsiteY6-98" fmla="*/ 107480 h 902800"/>
                <a:gd name="connsiteX7-99" fmla="*/ 3416724 w 3416724"/>
                <a:gd name="connsiteY7-100" fmla="*/ 376172 h 902800"/>
                <a:gd name="connsiteX8-101" fmla="*/ 3416724 w 3416724"/>
                <a:gd name="connsiteY8-102" fmla="*/ 376172 h 902800"/>
                <a:gd name="connsiteX9-103" fmla="*/ 3416724 w 3416724"/>
                <a:gd name="connsiteY9-104" fmla="*/ 537389 h 902800"/>
                <a:gd name="connsiteX10-105" fmla="*/ 3416724 w 3416724"/>
                <a:gd name="connsiteY10-106" fmla="*/ 537387 h 902800"/>
                <a:gd name="connsiteX11-107" fmla="*/ 3309244 w 3416724"/>
                <a:gd name="connsiteY11-108" fmla="*/ 644867 h 902800"/>
                <a:gd name="connsiteX12-109" fmla="*/ 1757122 w 3416724"/>
                <a:gd name="connsiteY12-110" fmla="*/ 655625 h 902800"/>
                <a:gd name="connsiteX13-111" fmla="*/ 1320456 w 3416724"/>
                <a:gd name="connsiteY13-112" fmla="*/ 902800 h 902800"/>
                <a:gd name="connsiteX14-113" fmla="*/ 1591431 w 3416724"/>
                <a:gd name="connsiteY14-114" fmla="*/ 623352 h 902800"/>
                <a:gd name="connsiteX15-115" fmla="*/ 107480 w 3416724"/>
                <a:gd name="connsiteY15-116" fmla="*/ 644867 h 902800"/>
                <a:gd name="connsiteX16-117" fmla="*/ 0 w 3416724"/>
                <a:gd name="connsiteY16-118" fmla="*/ 537387 h 902800"/>
                <a:gd name="connsiteX17-119" fmla="*/ 0 w 3416724"/>
                <a:gd name="connsiteY17-120" fmla="*/ 537389 h 902800"/>
                <a:gd name="connsiteX18-121" fmla="*/ 0 w 3416724"/>
                <a:gd name="connsiteY18-122" fmla="*/ 376172 h 902800"/>
                <a:gd name="connsiteX19-123" fmla="*/ 0 w 3416724"/>
                <a:gd name="connsiteY19-124" fmla="*/ 376172 h 902800"/>
                <a:gd name="connsiteX20-125" fmla="*/ 0 w 3416724"/>
                <a:gd name="connsiteY20-126" fmla="*/ 107480 h 902800"/>
                <a:gd name="connsiteX0-127" fmla="*/ 0 w 3416724"/>
                <a:gd name="connsiteY0-128" fmla="*/ 107480 h 902800"/>
                <a:gd name="connsiteX1-129" fmla="*/ 107480 w 3416724"/>
                <a:gd name="connsiteY1-130" fmla="*/ 0 h 902800"/>
                <a:gd name="connsiteX2-131" fmla="*/ 569454 w 3416724"/>
                <a:gd name="connsiteY2-132" fmla="*/ 0 h 902800"/>
                <a:gd name="connsiteX3-133" fmla="*/ 569454 w 3416724"/>
                <a:gd name="connsiteY3-134" fmla="*/ 0 h 902800"/>
                <a:gd name="connsiteX4-135" fmla="*/ 1423635 w 3416724"/>
                <a:gd name="connsiteY4-136" fmla="*/ 0 h 902800"/>
                <a:gd name="connsiteX5-137" fmla="*/ 3309244 w 3416724"/>
                <a:gd name="connsiteY5-138" fmla="*/ 0 h 902800"/>
                <a:gd name="connsiteX6-139" fmla="*/ 3416724 w 3416724"/>
                <a:gd name="connsiteY6-140" fmla="*/ 107480 h 902800"/>
                <a:gd name="connsiteX7-141" fmla="*/ 3416724 w 3416724"/>
                <a:gd name="connsiteY7-142" fmla="*/ 376172 h 902800"/>
                <a:gd name="connsiteX8-143" fmla="*/ 3416724 w 3416724"/>
                <a:gd name="connsiteY8-144" fmla="*/ 376172 h 902800"/>
                <a:gd name="connsiteX9-145" fmla="*/ 3416724 w 3416724"/>
                <a:gd name="connsiteY9-146" fmla="*/ 537389 h 902800"/>
                <a:gd name="connsiteX10-147" fmla="*/ 3416724 w 3416724"/>
                <a:gd name="connsiteY10-148" fmla="*/ 537387 h 902800"/>
                <a:gd name="connsiteX11-149" fmla="*/ 3309244 w 3416724"/>
                <a:gd name="connsiteY11-150" fmla="*/ 644867 h 902800"/>
                <a:gd name="connsiteX12-151" fmla="*/ 1757122 w 3416724"/>
                <a:gd name="connsiteY12-152" fmla="*/ 655625 h 902800"/>
                <a:gd name="connsiteX13-153" fmla="*/ 1320456 w 3416724"/>
                <a:gd name="connsiteY13-154" fmla="*/ 902800 h 902800"/>
                <a:gd name="connsiteX14-155" fmla="*/ 1488005 w 3416724"/>
                <a:gd name="connsiteY14-156" fmla="*/ 633152 h 902800"/>
                <a:gd name="connsiteX15-157" fmla="*/ 107480 w 3416724"/>
                <a:gd name="connsiteY15-158" fmla="*/ 644867 h 902800"/>
                <a:gd name="connsiteX16-159" fmla="*/ 0 w 3416724"/>
                <a:gd name="connsiteY16-160" fmla="*/ 537387 h 902800"/>
                <a:gd name="connsiteX17-161" fmla="*/ 0 w 3416724"/>
                <a:gd name="connsiteY17-162" fmla="*/ 537389 h 902800"/>
                <a:gd name="connsiteX18-163" fmla="*/ 0 w 3416724"/>
                <a:gd name="connsiteY18-164" fmla="*/ 376172 h 902800"/>
                <a:gd name="connsiteX19-165" fmla="*/ 0 w 3416724"/>
                <a:gd name="connsiteY19-166" fmla="*/ 376172 h 902800"/>
                <a:gd name="connsiteX20-167" fmla="*/ 0 w 3416724"/>
                <a:gd name="connsiteY20-168" fmla="*/ 107480 h 902800"/>
                <a:gd name="connsiteX0-169" fmla="*/ 0 w 3416724"/>
                <a:gd name="connsiteY0-170" fmla="*/ 107480 h 893001"/>
                <a:gd name="connsiteX1-171" fmla="*/ 107480 w 3416724"/>
                <a:gd name="connsiteY1-172" fmla="*/ 0 h 893001"/>
                <a:gd name="connsiteX2-173" fmla="*/ 569454 w 3416724"/>
                <a:gd name="connsiteY2-174" fmla="*/ 0 h 893001"/>
                <a:gd name="connsiteX3-175" fmla="*/ 569454 w 3416724"/>
                <a:gd name="connsiteY3-176" fmla="*/ 0 h 893001"/>
                <a:gd name="connsiteX4-177" fmla="*/ 1423635 w 3416724"/>
                <a:gd name="connsiteY4-178" fmla="*/ 0 h 893001"/>
                <a:gd name="connsiteX5-179" fmla="*/ 3309244 w 3416724"/>
                <a:gd name="connsiteY5-180" fmla="*/ 0 h 893001"/>
                <a:gd name="connsiteX6-181" fmla="*/ 3416724 w 3416724"/>
                <a:gd name="connsiteY6-182" fmla="*/ 107480 h 893001"/>
                <a:gd name="connsiteX7-183" fmla="*/ 3416724 w 3416724"/>
                <a:gd name="connsiteY7-184" fmla="*/ 376172 h 893001"/>
                <a:gd name="connsiteX8-185" fmla="*/ 3416724 w 3416724"/>
                <a:gd name="connsiteY8-186" fmla="*/ 376172 h 893001"/>
                <a:gd name="connsiteX9-187" fmla="*/ 3416724 w 3416724"/>
                <a:gd name="connsiteY9-188" fmla="*/ 537389 h 893001"/>
                <a:gd name="connsiteX10-189" fmla="*/ 3416724 w 3416724"/>
                <a:gd name="connsiteY10-190" fmla="*/ 537387 h 893001"/>
                <a:gd name="connsiteX11-191" fmla="*/ 3309244 w 3416724"/>
                <a:gd name="connsiteY11-192" fmla="*/ 644867 h 893001"/>
                <a:gd name="connsiteX12-193" fmla="*/ 1757122 w 3416724"/>
                <a:gd name="connsiteY12-194" fmla="*/ 655625 h 893001"/>
                <a:gd name="connsiteX13-195" fmla="*/ 1279086 w 3416724"/>
                <a:gd name="connsiteY13-196" fmla="*/ 893001 h 893001"/>
                <a:gd name="connsiteX14-197" fmla="*/ 1488005 w 3416724"/>
                <a:gd name="connsiteY14-198" fmla="*/ 633152 h 893001"/>
                <a:gd name="connsiteX15-199" fmla="*/ 107480 w 3416724"/>
                <a:gd name="connsiteY15-200" fmla="*/ 644867 h 893001"/>
                <a:gd name="connsiteX16-201" fmla="*/ 0 w 3416724"/>
                <a:gd name="connsiteY16-202" fmla="*/ 537387 h 893001"/>
                <a:gd name="connsiteX17-203" fmla="*/ 0 w 3416724"/>
                <a:gd name="connsiteY17-204" fmla="*/ 537389 h 893001"/>
                <a:gd name="connsiteX18-205" fmla="*/ 0 w 3416724"/>
                <a:gd name="connsiteY18-206" fmla="*/ 376172 h 893001"/>
                <a:gd name="connsiteX19-207" fmla="*/ 0 w 3416724"/>
                <a:gd name="connsiteY19-208" fmla="*/ 376172 h 893001"/>
                <a:gd name="connsiteX20-209" fmla="*/ 0 w 3416724"/>
                <a:gd name="connsiteY20-210" fmla="*/ 107480 h 89300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3416724" h="893001">
                  <a:moveTo>
                    <a:pt x="0" y="107480"/>
                  </a:moveTo>
                  <a:cubicBezTo>
                    <a:pt x="0" y="48120"/>
                    <a:pt x="48120" y="0"/>
                    <a:pt x="107480" y="0"/>
                  </a:cubicBezTo>
                  <a:lnTo>
                    <a:pt x="569454" y="0"/>
                  </a:lnTo>
                  <a:lnTo>
                    <a:pt x="569454" y="0"/>
                  </a:lnTo>
                  <a:lnTo>
                    <a:pt x="1423635" y="0"/>
                  </a:lnTo>
                  <a:lnTo>
                    <a:pt x="3309244" y="0"/>
                  </a:lnTo>
                  <a:cubicBezTo>
                    <a:pt x="3368604" y="0"/>
                    <a:pt x="3416724" y="48120"/>
                    <a:pt x="3416724" y="107480"/>
                  </a:cubicBezTo>
                  <a:lnTo>
                    <a:pt x="3416724" y="376172"/>
                  </a:lnTo>
                  <a:lnTo>
                    <a:pt x="3416724" y="376172"/>
                  </a:lnTo>
                  <a:lnTo>
                    <a:pt x="3416724" y="537389"/>
                  </a:lnTo>
                  <a:lnTo>
                    <a:pt x="3416724" y="537387"/>
                  </a:lnTo>
                  <a:cubicBezTo>
                    <a:pt x="3416724" y="596747"/>
                    <a:pt x="3368604" y="644867"/>
                    <a:pt x="3309244" y="644867"/>
                  </a:cubicBezTo>
                  <a:lnTo>
                    <a:pt x="1757122" y="655625"/>
                  </a:lnTo>
                  <a:lnTo>
                    <a:pt x="1279086" y="893001"/>
                  </a:lnTo>
                  <a:lnTo>
                    <a:pt x="1488005" y="633152"/>
                  </a:lnTo>
                  <a:lnTo>
                    <a:pt x="107480" y="644867"/>
                  </a:lnTo>
                  <a:cubicBezTo>
                    <a:pt x="48120" y="644867"/>
                    <a:pt x="0" y="596747"/>
                    <a:pt x="0" y="537387"/>
                  </a:cubicBezTo>
                  <a:lnTo>
                    <a:pt x="0" y="537389"/>
                  </a:lnTo>
                  <a:lnTo>
                    <a:pt x="0" y="376172"/>
                  </a:lnTo>
                  <a:lnTo>
                    <a:pt x="0" y="376172"/>
                  </a:lnTo>
                  <a:lnTo>
                    <a:pt x="0" y="10748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212261" y="1022768"/>
            <a:ext cx="3919598" cy="73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Were you at the ________ yesterday?</a:t>
            </a:r>
            <a:endParaRPr lang="en-US" sz="28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0237" y="1383251"/>
            <a:ext cx="913081" cy="37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____.</a:t>
            </a:r>
            <a:endParaRPr lang="en-US" sz="18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ppy and Fun Background Music - Upbeat Ukule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17756" y="2266950"/>
            <a:ext cx="609600" cy="6096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101003" y="746759"/>
            <a:ext cx="2470997" cy="841643"/>
            <a:chOff x="2783204" y="770570"/>
            <a:chExt cx="3443845" cy="1117550"/>
          </a:xfrm>
        </p:grpSpPr>
        <p:sp>
          <p:nvSpPr>
            <p:cNvPr id="12" name="Speech Bubble: Rectangle with Corners Rounded 11"/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83204" y="842684"/>
              <a:ext cx="3443845" cy="973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>
                  <a:latin typeface="Comic Sans MS" panose="030F0702030302020204" pitchFamily="66" charset="0"/>
                </a:rPr>
                <a:t>Were you at the ____ yesterday?</a:t>
              </a:r>
              <a:endParaRPr lang="en-US" sz="20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166619" y="1898857"/>
            <a:ext cx="2062976" cy="759046"/>
            <a:chOff x="2783204" y="2339088"/>
            <a:chExt cx="2755076" cy="759046"/>
          </a:xfrm>
        </p:grpSpPr>
        <p:sp>
          <p:nvSpPr>
            <p:cNvPr id="17" name="Speech Bubble: Rectangle with Corners Rounded 16"/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83204" y="2485598"/>
              <a:ext cx="24095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>
                  <a:latin typeface="Comic Sans MS" panose="030F0702030302020204" pitchFamily="66" charset="0"/>
                </a:rPr>
                <a:t>Yes, we were.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166619" y="3144997"/>
            <a:ext cx="2062976" cy="759045"/>
            <a:chOff x="2763126" y="3591880"/>
            <a:chExt cx="2952821" cy="759045"/>
          </a:xfrm>
        </p:grpSpPr>
        <p:sp>
          <p:nvSpPr>
            <p:cNvPr id="20" name="Speech Bubble: Rectangle with Corners Rounded 19"/>
            <p:cNvSpPr/>
            <p:nvPr/>
          </p:nvSpPr>
          <p:spPr>
            <a:xfrm>
              <a:off x="2763126" y="3591880"/>
              <a:ext cx="2952821" cy="75904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783202" y="3719927"/>
              <a:ext cx="2932743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>
                  <a:latin typeface="Comic Sans MS" panose="030F0702030302020204" pitchFamily="66" charset="0"/>
                </a:rPr>
                <a:t>No, we weren’t.</a:t>
              </a:r>
              <a:endParaRPr lang="en-US" sz="20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>
            <a:fillRect/>
          </a:stretch>
        </p:blipFill>
        <p:spPr bwMode="auto">
          <a:xfrm>
            <a:off x="259173" y="657050"/>
            <a:ext cx="2143744" cy="38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>
            <a:fillRect/>
          </a:stretch>
        </p:blipFill>
        <p:spPr bwMode="auto">
          <a:xfrm>
            <a:off x="6413830" y="961850"/>
            <a:ext cx="2143744" cy="38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42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/>
          <p:cNvSpPr txBox="1"/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 panose="020B0604020202020204"/>
              <a:sym typeface="Nixie One" panose="020B0604020202020204"/>
            </a:endParaRPr>
          </a:p>
        </p:txBody>
      </p:sp>
      <p:sp>
        <p:nvSpPr>
          <p:cNvPr id="2" name="Oval 1"/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 charset="-127"/>
                <a:cs typeface="Kirang Haerang" charset="-127"/>
                <a:sym typeface="Kirang Haerang" charset="-127"/>
              </a:rPr>
              <a:t>05</a:t>
            </a:r>
            <a:endParaRPr kumimoji="0" lang="en-GB" sz="66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 charset="-127"/>
              <a:cs typeface="Kirang Haerang" charset="-127"/>
              <a:sym typeface="Kirang Haerang" charset="-127"/>
            </a:endParaRPr>
          </a:p>
        </p:txBody>
      </p:sp>
      <p:pic>
        <p:nvPicPr>
          <p:cNvPr id="4" name="sound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,25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  <p:pic>
        <p:nvPicPr>
          <p:cNvPr id="2050" name="Picture 2" descr="Free vector couple kids holding a piece of jigsaw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1919288"/>
            <a:ext cx="5962650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56734" y="0"/>
            <a:ext cx="56305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effectLst/>
                <a:latin typeface="VNI-Dom" pitchFamily="2" charset="0"/>
                <a:ea typeface="Times New Roman" panose="02020603050405020304" pitchFamily="18" charset="0"/>
              </a:rPr>
              <a:t>Missing flash card</a:t>
            </a:r>
            <a:endParaRPr lang="en-US" sz="6600" b="1" dirty="0">
              <a:solidFill>
                <a:srgbClr val="FF0000"/>
              </a:solidFill>
              <a:effectLst/>
              <a:latin typeface="VNI-Dom" pitchFamily="2" charset="0"/>
              <a:ea typeface="Times New Roman" panose="02020603050405020304" pitchFamily="18" charset="0"/>
            </a:endParaRPr>
          </a:p>
          <a:p>
            <a:pPr algn="ctr"/>
            <a:r>
              <a:rPr lang="en-US" sz="6600" b="1" dirty="0">
                <a:solidFill>
                  <a:srgbClr val="FF0000"/>
                </a:solidFill>
                <a:latin typeface="VNI-Dom" pitchFamily="2" charset="0"/>
              </a:rPr>
              <a:t>Game</a:t>
            </a:r>
            <a:endParaRPr lang="en-US" sz="5400" dirty="0">
              <a:latin typeface="VNI-Dom" pitchFamily="2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t="-14000" r="-4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04948" y="270307"/>
            <a:ext cx="6334103" cy="3789716"/>
            <a:chOff x="1404948" y="236017"/>
            <a:chExt cx="6334103" cy="3789716"/>
          </a:xfrm>
        </p:grpSpPr>
        <p:sp>
          <p:nvSpPr>
            <p:cNvPr id="4" name="Google Shape;1768;p43"/>
            <p:cNvSpPr txBox="1"/>
            <p:nvPr/>
          </p:nvSpPr>
          <p:spPr>
            <a:xfrm>
              <a:off x="1404948" y="236017"/>
              <a:ext cx="6334103" cy="97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 panose="020B0604020202020204"/>
                <a:buNone/>
                <a:defRPr sz="36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9pPr>
            </a:lstStyle>
            <a:p>
              <a:pPr algn="ctr"/>
              <a:r>
                <a:rPr lang="en-US" sz="4400" b="1" dirty="0">
                  <a:solidFill>
                    <a:srgbClr val="FF0000"/>
                  </a:solidFill>
                  <a:effectLst/>
                  <a:latin typeface="VNI-Dom" pitchFamily="2" charset="0"/>
                  <a:ea typeface="Times New Roman" panose="02020603050405020304" pitchFamily="18" charset="0"/>
                </a:rPr>
                <a:t>Missing flash card</a:t>
              </a:r>
              <a:endParaRPr lang="en-US" sz="4400" b="1" dirty="0">
                <a:solidFill>
                  <a:srgbClr val="FF0000"/>
                </a:solidFill>
                <a:effectLst/>
                <a:latin typeface="VNI-Dom" pitchFamily="2" charset="0"/>
                <a:ea typeface="Times New Roman" panose="02020603050405020304" pitchFamily="18" charset="0"/>
              </a:endParaRPr>
            </a:p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VNI-Dom" pitchFamily="2" charset="0"/>
                  <a:ea typeface="Times New Roman" panose="02020603050405020304" pitchFamily="18" charset="0"/>
                </a:rPr>
                <a:t>Game</a:t>
              </a:r>
              <a:endParaRPr lang="en-US" sz="4400" b="1" dirty="0">
                <a:solidFill>
                  <a:srgbClr val="FF0000"/>
                </a:solidFill>
                <a:effectLst/>
                <a:latin typeface="VNI-Dom" pitchFamily="2" charset="0"/>
                <a:ea typeface="Times New Roman" panose="02020603050405020304" pitchFamily="18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315688" y="1935676"/>
              <a:ext cx="1911928" cy="20900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225142" y="1935675"/>
              <a:ext cx="1911928" cy="20900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7" name="Google Shape;1768;p43"/>
            <p:cNvSpPr txBox="1"/>
            <p:nvPr/>
          </p:nvSpPr>
          <p:spPr>
            <a:xfrm>
              <a:off x="2237613" y="1935675"/>
              <a:ext cx="2068077" cy="521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 panose="020B0604020202020204"/>
                <a:buNone/>
                <a:defRPr sz="36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 panose="020B0604020202020204"/>
                <a:buNone/>
                <a:defRPr/>
              </a:pPr>
              <a:r>
                <a:rPr kumimoji="0" lang="en-US" sz="2800" b="1" i="0" u="sng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 panose="020B0604020202020204"/>
                  <a:sym typeface="Nixie One" panose="020B0604020202020204"/>
                </a:rPr>
                <a:t>Team 1</a:t>
              </a:r>
              <a:endPara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Nixie One" panose="020B0604020202020204"/>
                <a:sym typeface="Nixie One" panose="020B0604020202020204"/>
              </a:endParaRPr>
            </a:p>
          </p:txBody>
        </p:sp>
        <p:sp>
          <p:nvSpPr>
            <p:cNvPr id="8" name="Google Shape;1768;p43"/>
            <p:cNvSpPr txBox="1"/>
            <p:nvPr/>
          </p:nvSpPr>
          <p:spPr>
            <a:xfrm>
              <a:off x="5147067" y="1935675"/>
              <a:ext cx="2068077" cy="521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 panose="020B0604020202020204"/>
                <a:buNone/>
                <a:defRPr sz="36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 panose="020B0604020202020204"/>
                <a:buNone/>
                <a:defRPr/>
              </a:pPr>
              <a:r>
                <a:rPr kumimoji="0" lang="en-US" sz="2800" b="1" i="0" u="sng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 panose="020B0604020202020204"/>
                  <a:sym typeface="Nixie One" panose="020B0604020202020204"/>
                </a:rPr>
                <a:t>Team 2</a:t>
              </a:r>
              <a:endPara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Nixie One" panose="020B0604020202020204"/>
                <a:sym typeface="Nixie One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/>
          <p:cNvSpPr txBox="1"/>
          <p:nvPr/>
        </p:nvSpPr>
        <p:spPr>
          <a:xfrm>
            <a:off x="2390578" y="1039093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 panose="020B0604020202020204"/>
                <a:sym typeface="Nixie One" panose="020B0604020202020204"/>
              </a:rPr>
              <a:t>Warm-up and Review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 panose="020B0604020202020204"/>
              <a:sym typeface="Nixie One" panose="020B0604020202020204"/>
            </a:endParaRPr>
          </a:p>
        </p:txBody>
      </p:sp>
      <p:sp>
        <p:nvSpPr>
          <p:cNvPr id="5" name="Google Shape;1947;p46"/>
          <p:cNvSpPr txBox="1"/>
          <p:nvPr/>
        </p:nvSpPr>
        <p:spPr>
          <a:xfrm>
            <a:off x="2390578" y="2582350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 panose="020B0604020202020204"/>
                <a:sym typeface="Nixie One" panose="020B0604020202020204"/>
              </a:rPr>
              <a:t>Activity 2.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 panose="020B0604020202020204"/>
              <a:sym typeface="Nixie One" panose="020B0604020202020204"/>
            </a:endParaRPr>
          </a:p>
        </p:txBody>
      </p:sp>
      <p:sp>
        <p:nvSpPr>
          <p:cNvPr id="6" name="Google Shape;1948;p46"/>
          <p:cNvSpPr txBox="1"/>
          <p:nvPr/>
        </p:nvSpPr>
        <p:spPr>
          <a:xfrm>
            <a:off x="2390578" y="1756599"/>
            <a:ext cx="550112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 panose="020B0604020202020204"/>
                <a:sym typeface="Nixie One" panose="020B0604020202020204"/>
              </a:rPr>
              <a:t>Activity 1. 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 panose="020B0604020202020204"/>
              <a:sym typeface="Nixie One" panose="020B0604020202020204"/>
            </a:endParaRPr>
          </a:p>
        </p:txBody>
      </p:sp>
      <p:sp>
        <p:nvSpPr>
          <p:cNvPr id="7" name="Google Shape;1951;p46"/>
          <p:cNvSpPr txBox="1"/>
          <p:nvPr/>
        </p:nvSpPr>
        <p:spPr>
          <a:xfrm>
            <a:off x="2390578" y="3310917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 panose="020B0604020202020204"/>
                <a:sym typeface="Nixie One" panose="020B0604020202020204"/>
              </a:rPr>
              <a:t>Activity 3. Let’s talk.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 panose="020B0604020202020204"/>
              <a:sym typeface="Nixie One" panose="020B0604020202020204"/>
            </a:endParaRPr>
          </a:p>
        </p:txBody>
      </p:sp>
      <p:sp>
        <p:nvSpPr>
          <p:cNvPr id="8" name="Google Shape;1952;p46"/>
          <p:cNvSpPr txBox="1">
            <a:spLocks noGrp="1"/>
          </p:cNvSpPr>
          <p:nvPr>
            <p:ph type="title" idx="4294967295"/>
          </p:nvPr>
        </p:nvSpPr>
        <p:spPr>
          <a:xfrm>
            <a:off x="819402" y="73274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</a:t>
            </a:r>
            <a:r>
              <a:rPr lang="en-US" sz="4400" b="1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/>
          <p:cNvSpPr/>
          <p:nvPr/>
        </p:nvSpPr>
        <p:spPr>
          <a:xfrm>
            <a:off x="1511804" y="98062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 charset="-127"/>
                <a:cs typeface="Kirang Haerang" charset="-127"/>
                <a:sym typeface="Kirang Haerang" charset="-127"/>
              </a:rPr>
              <a:t>01</a:t>
            </a:r>
            <a:endParaRPr kumimoji="0" lang="en-GB" sz="28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 charset="-127"/>
              <a:cs typeface="Kirang Haerang" charset="-127"/>
              <a:sym typeface="Kirang Haerang" charset="-127"/>
            </a:endParaRPr>
          </a:p>
        </p:txBody>
      </p:sp>
      <p:sp>
        <p:nvSpPr>
          <p:cNvPr id="11" name="Google Shape;1955;p46"/>
          <p:cNvSpPr/>
          <p:nvPr/>
        </p:nvSpPr>
        <p:spPr>
          <a:xfrm>
            <a:off x="1511804" y="172729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 charset="-127"/>
                <a:cs typeface="Kirang Haerang" charset="-127"/>
                <a:sym typeface="Kirang Haerang" charset="-127"/>
              </a:rPr>
              <a:t>02</a:t>
            </a:r>
            <a:endParaRPr kumimoji="0" lang="en-GB" sz="28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 charset="-127"/>
              <a:cs typeface="Kirang Haerang" charset="-127"/>
              <a:sym typeface="Kirang Haerang" charset="-127"/>
            </a:endParaRPr>
          </a:p>
        </p:txBody>
      </p:sp>
      <p:sp>
        <p:nvSpPr>
          <p:cNvPr id="12" name="Google Shape;1955;p46"/>
          <p:cNvSpPr/>
          <p:nvPr/>
        </p:nvSpPr>
        <p:spPr>
          <a:xfrm>
            <a:off x="1511804" y="247375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 charset="-127"/>
                <a:cs typeface="Kirang Haerang" charset="-127"/>
                <a:sym typeface="Kirang Haerang" charset="-127"/>
              </a:rPr>
              <a:t>03</a:t>
            </a:r>
            <a:endParaRPr kumimoji="0" lang="en-GB" sz="28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 charset="-127"/>
              <a:cs typeface="Kirang Haerang" charset="-127"/>
              <a:sym typeface="Kirang Haerang" charset="-127"/>
            </a:endParaRPr>
          </a:p>
        </p:txBody>
      </p:sp>
      <p:sp>
        <p:nvSpPr>
          <p:cNvPr id="13" name="Google Shape;1955;p46"/>
          <p:cNvSpPr/>
          <p:nvPr/>
        </p:nvSpPr>
        <p:spPr>
          <a:xfrm>
            <a:off x="1511804" y="325245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 charset="-127"/>
                <a:cs typeface="Kirang Haerang" charset="-127"/>
                <a:sym typeface="Kirang Haerang" charset="-127"/>
              </a:rPr>
              <a:t>04</a:t>
            </a:r>
            <a:endParaRPr kumimoji="0" lang="en-GB" sz="28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 charset="-127"/>
              <a:cs typeface="Kirang Haerang" charset="-127"/>
              <a:sym typeface="Kirang Haerang" charset="-127"/>
            </a:endParaRPr>
          </a:p>
        </p:txBody>
      </p:sp>
      <p:sp>
        <p:nvSpPr>
          <p:cNvPr id="2" name="Google Shape;1951;p46"/>
          <p:cNvSpPr txBox="1"/>
          <p:nvPr/>
        </p:nvSpPr>
        <p:spPr>
          <a:xfrm>
            <a:off x="2390578" y="4075948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 panose="020B0604020202020204"/>
                <a:sym typeface="Nixie One" panose="020B0604020202020204"/>
              </a:rPr>
              <a:t>Fun corner and Wrap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 panose="020B0604020202020204"/>
              <a:sym typeface="Nixie One" panose="020B0604020202020204"/>
            </a:endParaRPr>
          </a:p>
        </p:txBody>
      </p:sp>
      <p:sp>
        <p:nvSpPr>
          <p:cNvPr id="3" name="Google Shape;1955;p46"/>
          <p:cNvSpPr/>
          <p:nvPr/>
        </p:nvSpPr>
        <p:spPr>
          <a:xfrm>
            <a:off x="1511804" y="401748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 charset="-127"/>
                <a:cs typeface="Kirang Haerang" charset="-127"/>
                <a:sym typeface="Kirang Haerang" charset="-127"/>
              </a:rPr>
              <a:t>05</a:t>
            </a:r>
            <a:endParaRPr kumimoji="0" lang="en-GB" sz="28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 charset="-127"/>
              <a:cs typeface="Kirang Haerang" charset="-127"/>
              <a:sym typeface="Kirang Haerang" charset="-12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t="-14000" r="-4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Đội 1"/>
          <p:cNvGrpSpPr/>
          <p:nvPr/>
        </p:nvGrpSpPr>
        <p:grpSpPr>
          <a:xfrm>
            <a:off x="-20018" y="66402"/>
            <a:ext cx="1187088" cy="2090058"/>
            <a:chOff x="-78074" y="0"/>
            <a:chExt cx="1377326" cy="2090058"/>
          </a:xfrm>
        </p:grpSpPr>
        <p:sp>
          <p:nvSpPr>
            <p:cNvPr id="17" name="Rectangle 16"/>
            <p:cNvSpPr/>
            <p:nvPr/>
          </p:nvSpPr>
          <p:spPr>
            <a:xfrm>
              <a:off x="0" y="1"/>
              <a:ext cx="1273332" cy="20900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9" name="Google Shape;1768;p43"/>
            <p:cNvSpPr txBox="1"/>
            <p:nvPr/>
          </p:nvSpPr>
          <p:spPr>
            <a:xfrm>
              <a:off x="-78074" y="0"/>
              <a:ext cx="1377326" cy="521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 panose="020B0604020202020204"/>
                <a:buNone/>
                <a:defRPr sz="36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 panose="020B0604020202020204"/>
                <a:buNone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 panose="020B0604020202020204"/>
                  <a:sym typeface="Nixie One" panose="020B0604020202020204"/>
                </a:rPr>
                <a:t>Team 1</a:t>
              </a:r>
              <a:endPara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cs typeface="Nixie One" panose="020B0604020202020204"/>
                <a:sym typeface="Nixie One" panose="020B0604020202020204"/>
              </a:endParaRPr>
            </a:p>
          </p:txBody>
        </p:sp>
      </p:grpSp>
      <p:grpSp>
        <p:nvGrpSpPr>
          <p:cNvPr id="21" name="Đội 2"/>
          <p:cNvGrpSpPr/>
          <p:nvPr/>
        </p:nvGrpSpPr>
        <p:grpSpPr>
          <a:xfrm>
            <a:off x="7901964" y="60960"/>
            <a:ext cx="1187088" cy="2090057"/>
            <a:chOff x="5147067" y="1969965"/>
            <a:chExt cx="1284039" cy="2090057"/>
          </a:xfrm>
        </p:grpSpPr>
        <p:sp>
          <p:nvSpPr>
            <p:cNvPr id="18" name="Rectangle 17"/>
            <p:cNvSpPr/>
            <p:nvPr/>
          </p:nvSpPr>
          <p:spPr>
            <a:xfrm>
              <a:off x="5171232" y="1969965"/>
              <a:ext cx="1240998" cy="20900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0" name="Google Shape;1768;p43"/>
            <p:cNvSpPr txBox="1"/>
            <p:nvPr/>
          </p:nvSpPr>
          <p:spPr>
            <a:xfrm>
              <a:off x="5147067" y="1969965"/>
              <a:ext cx="1284039" cy="521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 panose="020B0604020202020204"/>
                <a:buNone/>
                <a:defRPr sz="36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 panose="020B0604020202020204"/>
                <a:buNone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 panose="020B0604020202020204"/>
                  <a:sym typeface="Nixie One" panose="020B0604020202020204"/>
                </a:rPr>
                <a:t>Team 2</a:t>
              </a:r>
              <a:endPara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cs typeface="Nixie One" panose="020B0604020202020204"/>
                <a:sym typeface="Nixie One" panose="020B0604020202020204"/>
              </a:endParaRPr>
            </a:p>
          </p:txBody>
        </p:sp>
      </p:grpSp>
      <p:pic>
        <p:nvPicPr>
          <p:cNvPr id="29" name="Picture 2" descr="Phim Hoạt Hình Ngôi Sao Hình minh họa Sẵn có - Tải xuống Hình ảnh Ngay bây  giờ - Chỗ trống, Giải thưởng, Hoạt hình - Sản phẩm nghệ thuật - iStoc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85" y="548299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Phim Hoạt Hình Ngôi Sao Hình minh họa Sẵn có - Tải xuống Hình ảnh Ngay bây  giờ - Chỗ trống, Giải thưởng, Hoạt hình - Sản phẩm nghệ thuật - iStoc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0" y="958171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Phim Hoạt Hình Ngôi Sao Hình minh họa Sẵn có - Tải xuống Hình ảnh Ngay bây  giờ - Chỗ trống, Giải thưởng, Hoạt hình - Sản phẩm nghệ thuật - iStoc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0" y="540679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Phim Hoạt Hình Ngôi Sao Hình minh họa Sẵn có - Tải xuống Hình ảnh Ngay bây  giờ - Chỗ trống, Giải thưởng, Hoạt hình - Sản phẩm nghệ thuật - iStoc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5" y="950551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Phim Hoạt Hình Ngôi Sao Hình minh họa Sẵn có - Tải xuống Hình ảnh Ngay bây  giờ - Chỗ trống, Giải thưởng, Hoạt hình - Sản phẩm nghệ thuật - iStoc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962" y="540679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Phim Hoạt Hình Ngôi Sao Hình minh họa Sẵn có - Tải xuống Hình ảnh Ngay bây  giờ - Chỗ trống, Giải thưởng, Hoạt hình - Sản phẩm nghệ thuật - iStoc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687" y="950551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Phim Hoạt Hình Ngôi Sao Hình minh họa Sẵn có - Tải xuống Hình ảnh Ngay bây  giờ - Chỗ trống, Giải thưởng, Hoạt hình - Sản phẩm nghệ thuật - iStoc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586" y="540679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Phim Hoạt Hình Ngôi Sao Hình minh họa Sẵn có - Tải xuống Hình ảnh Ngay bây  giờ - Chỗ trống, Giải thưởng, Hoạt hình - Sản phẩm nghệ thuật - iStoc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311" y="950551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920" y="581989"/>
            <a:ext cx="2800256" cy="1735752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3076" name="Picture 4" descr="Vector aquarium template hand drawn cartoon illustration with family and kids looking at underwater fi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890" y="581990"/>
            <a:ext cx="2819302" cy="1735752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ector summer camp tent outdoor lake nature adventure holid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921" y="2497876"/>
            <a:ext cx="2800256" cy="1855107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Vector many children having fun in carnival at nigh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936" y="2526650"/>
            <a:ext cx="2800256" cy="1855107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/>
          <p:cNvSpPr txBox="1"/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 panose="020B0604020202020204"/>
                <a:sym typeface="Nixie One" panose="020B0604020202020204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 panose="020B0604020202020204"/>
              <a:sym typeface="Nixie One" panose="020B0604020202020204"/>
            </a:endParaRPr>
          </a:p>
        </p:txBody>
      </p:sp>
      <p:sp>
        <p:nvSpPr>
          <p:cNvPr id="2" name="Oval 1"/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 charset="-127"/>
                <a:cs typeface="Kirang Haerang" charset="-127"/>
                <a:sym typeface="Kirang Haerang" charset="-127"/>
              </a:rPr>
              <a:t>01</a:t>
            </a:r>
            <a:endParaRPr kumimoji="0" lang="en-GB" sz="66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 charset="-127"/>
              <a:cs typeface="Kirang Haerang" charset="-127"/>
              <a:sym typeface="Kirang Haerang" charset="-127"/>
            </a:endParaRPr>
          </a:p>
        </p:txBody>
      </p:sp>
      <p:pic>
        <p:nvPicPr>
          <p:cNvPr id="7" name="sound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,25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5143500"/>
            <a:chOff x="0" y="0"/>
            <a:chExt cx="9144000" cy="5034844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44000" cy="5034844"/>
            </a:xfrm>
            <a:prstGeom prst="rect">
              <a:avLst/>
            </a:prstGeom>
            <a:solidFill>
              <a:srgbClr val="0084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4541719"/>
              <a:ext cx="9144000" cy="493125"/>
            </a:xfrm>
            <a:prstGeom prst="rect">
              <a:avLst/>
            </a:prstGeom>
            <a:solidFill>
              <a:srgbClr val="E0B0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 rot="20958322">
            <a:off x="2273133" y="1068739"/>
            <a:ext cx="459773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/>
                <a:sym typeface="Arial" panose="020B0604020202020204"/>
              </a:rPr>
              <a:t>MATCHING</a:t>
            </a:r>
            <a:endParaRPr kumimoji="0" lang="en-US" sz="60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/>
                <a:sym typeface="Arial" panose="020B0604020202020204"/>
              </a:rPr>
              <a:t>GAME</a:t>
            </a:r>
            <a:endParaRPr kumimoji="0" lang="en-US" sz="60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9868029">
            <a:off x="721378" y="2142663"/>
            <a:ext cx="1993644" cy="1996417"/>
          </a:xfrm>
          <a:prstGeom prst="rect">
            <a:avLst/>
          </a:prstGeom>
        </p:spPr>
      </p:pic>
      <p:pic>
        <p:nvPicPr>
          <p:cNvPr id="5124" name="Picture 4" descr="Tổng hợp 52+ hình ảnh avatar dấu chấm hỏi (vừa cập nhật) – hoccatmay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188" y="2168769"/>
            <a:ext cx="2177562" cy="217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92849" y="251460"/>
            <a:ext cx="1741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omic Sans MS" panose="030F0702030302020204" pitchFamily="66" charset="0"/>
              </a:rPr>
              <a:t>Matching</a:t>
            </a:r>
            <a:endParaRPr lang="en-US" sz="28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26989" y="1097280"/>
            <a:ext cx="8690022" cy="1691640"/>
            <a:chOff x="222867" y="1017270"/>
            <a:chExt cx="8690022" cy="1691640"/>
          </a:xfrm>
        </p:grpSpPr>
        <p:pic>
          <p:nvPicPr>
            <p:cNvPr id="1026" name="Picture 2" descr="Niños leyendo y dibujando en la: vector de stock (libre de regalías)  319196474 | Shutterstock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43"/>
            <a:stretch>
              <a:fillRect/>
            </a:stretch>
          </p:blipFill>
          <p:spPr bwMode="auto">
            <a:xfrm>
              <a:off x="222867" y="1432560"/>
              <a:ext cx="1605933" cy="1276350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rgbClr val="00B0F0"/>
              </a:solidFill>
            </a:ln>
          </p:spPr>
        </p:pic>
        <p:pic>
          <p:nvPicPr>
            <p:cNvPr id="1030" name="Picture 6" descr="Kids Classroom Cartoon Images – Browse 49,858 Stock Photos, Vectors, and  Video | Adobe 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5071" y="1432560"/>
              <a:ext cx="1591081" cy="1276350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rgbClr val="00B0F0"/>
              </a:solidFill>
            </a:ln>
          </p:spPr>
        </p:pic>
        <p:pic>
          <p:nvPicPr>
            <p:cNvPr id="1032" name="Picture 8" descr="Free vector ocean scene with people having fun on the beac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6340" y="1432560"/>
              <a:ext cx="1605934" cy="1276350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rgbClr val="00B0F0"/>
              </a:solidFill>
            </a:ln>
          </p:spPr>
        </p:pic>
        <p:pic>
          <p:nvPicPr>
            <p:cNvPr id="1034" name="Picture 10" descr="Free vector outdoor camping with scout kid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462" y="1432560"/>
              <a:ext cx="1605934" cy="1276350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Free vector children watching puppet show outsid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1808" y="1432560"/>
              <a:ext cx="1591081" cy="1276350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757834" y="1017270"/>
              <a:ext cx="476250" cy="4762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</a:rPr>
                <a:t>1</a:t>
              </a:r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62486" y="1017270"/>
              <a:ext cx="476250" cy="4762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</a:rPr>
                <a:t>2</a:t>
              </a:r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4260173" y="1017270"/>
              <a:ext cx="476250" cy="4762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</a:rPr>
                <a:t>3</a:t>
              </a:r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6127461" y="1018520"/>
              <a:ext cx="476250" cy="4762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</a:rPr>
                <a:t>4</a:t>
              </a:r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913583" y="1017270"/>
              <a:ext cx="476250" cy="4762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</a:rPr>
                <a:t>5</a:t>
              </a:r>
              <a:endParaRPr lang="en-US" sz="2000">
                <a:solidFill>
                  <a:schemeClr val="tx1"/>
                </a:solidFill>
              </a:endParaRPr>
            </a:p>
          </p:txBody>
        </p:sp>
      </p:grpSp>
      <p:sp>
        <p:nvSpPr>
          <p:cNvPr id="11" name="Rectangle: Rounded Corners 10"/>
          <p:cNvSpPr/>
          <p:nvPr/>
        </p:nvSpPr>
        <p:spPr>
          <a:xfrm>
            <a:off x="226989" y="3497580"/>
            <a:ext cx="1296080" cy="52578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at school</a:t>
            </a:r>
            <a:endParaRPr lang="en-US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1637942" y="3497580"/>
            <a:ext cx="1771650" cy="52578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at the funfair</a:t>
            </a:r>
            <a:endParaRPr lang="en-US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3554629" y="3497580"/>
            <a:ext cx="2032160" cy="52578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at the campsite</a:t>
            </a:r>
            <a:endParaRPr lang="en-US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5767256" y="3497580"/>
            <a:ext cx="1296081" cy="52578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at home</a:t>
            </a:r>
            <a:endParaRPr lang="en-US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7243804" y="3497580"/>
            <a:ext cx="1673207" cy="52578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on the beach</a:t>
            </a:r>
            <a:endParaRPr lang="en-US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Freeform: Shape 11"/>
          <p:cNvSpPr/>
          <p:nvPr/>
        </p:nvSpPr>
        <p:spPr>
          <a:xfrm>
            <a:off x="982980" y="2788920"/>
            <a:ext cx="5349240" cy="708660"/>
          </a:xfrm>
          <a:custGeom>
            <a:avLst/>
            <a:gdLst>
              <a:gd name="connsiteX0" fmla="*/ 0 w 5829300"/>
              <a:gd name="connsiteY0" fmla="*/ 0 h 708660"/>
              <a:gd name="connsiteX1" fmla="*/ 3303270 w 5829300"/>
              <a:gd name="connsiteY1" fmla="*/ 365760 h 708660"/>
              <a:gd name="connsiteX2" fmla="*/ 5372100 w 5829300"/>
              <a:gd name="connsiteY2" fmla="*/ 571500 h 708660"/>
              <a:gd name="connsiteX3" fmla="*/ 5829300 w 5829300"/>
              <a:gd name="connsiteY3" fmla="*/ 708660 h 7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9300" h="708660">
                <a:moveTo>
                  <a:pt x="0" y="0"/>
                </a:moveTo>
                <a:lnTo>
                  <a:pt x="3303270" y="365760"/>
                </a:lnTo>
                <a:lnTo>
                  <a:pt x="5372100" y="571500"/>
                </a:lnTo>
                <a:cubicBezTo>
                  <a:pt x="5793105" y="628650"/>
                  <a:pt x="5811202" y="668655"/>
                  <a:pt x="5829300" y="7086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/>
        </p:nvSpPr>
        <p:spPr>
          <a:xfrm>
            <a:off x="797644" y="2788920"/>
            <a:ext cx="1979846" cy="708660"/>
          </a:xfrm>
          <a:custGeom>
            <a:avLst/>
            <a:gdLst>
              <a:gd name="connsiteX0" fmla="*/ 2034540 w 2034540"/>
              <a:gd name="connsiteY0" fmla="*/ 0 h 708660"/>
              <a:gd name="connsiteX1" fmla="*/ 342900 w 2034540"/>
              <a:gd name="connsiteY1" fmla="*/ 262890 h 708660"/>
              <a:gd name="connsiteX2" fmla="*/ 0 w 2034540"/>
              <a:gd name="connsiteY2" fmla="*/ 708660 h 7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4540" h="708660">
                <a:moveTo>
                  <a:pt x="2034540" y="0"/>
                </a:moveTo>
                <a:cubicBezTo>
                  <a:pt x="1358265" y="72390"/>
                  <a:pt x="681990" y="144780"/>
                  <a:pt x="342900" y="262890"/>
                </a:cubicBezTo>
                <a:cubicBezTo>
                  <a:pt x="3810" y="381000"/>
                  <a:pt x="1905" y="544830"/>
                  <a:pt x="0" y="708660"/>
                </a:cubicBezTo>
              </a:path>
            </a:pathLst>
          </a:custGeom>
          <a:noFill/>
          <a:ln>
            <a:solidFill>
              <a:srgbClr val="EC0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/>
          <p:cNvSpPr/>
          <p:nvPr/>
        </p:nvSpPr>
        <p:spPr>
          <a:xfrm>
            <a:off x="4514850" y="2823210"/>
            <a:ext cx="3566160" cy="685800"/>
          </a:xfrm>
          <a:custGeom>
            <a:avLst/>
            <a:gdLst>
              <a:gd name="connsiteX0" fmla="*/ 0 w 3566160"/>
              <a:gd name="connsiteY0" fmla="*/ 0 h 685800"/>
              <a:gd name="connsiteX1" fmla="*/ 2697480 w 3566160"/>
              <a:gd name="connsiteY1" fmla="*/ 285750 h 685800"/>
              <a:gd name="connsiteX2" fmla="*/ 3566160 w 3566160"/>
              <a:gd name="connsiteY2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66160" h="685800">
                <a:moveTo>
                  <a:pt x="0" y="0"/>
                </a:moveTo>
                <a:cubicBezTo>
                  <a:pt x="1051560" y="85725"/>
                  <a:pt x="2103120" y="171450"/>
                  <a:pt x="2697480" y="285750"/>
                </a:cubicBezTo>
                <a:cubicBezTo>
                  <a:pt x="3291840" y="400050"/>
                  <a:pt x="3429000" y="542925"/>
                  <a:pt x="3566160" y="685800"/>
                </a:cubicBezTo>
              </a:path>
            </a:pathLst>
          </a:cu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/>
          <p:cNvSpPr/>
          <p:nvPr/>
        </p:nvSpPr>
        <p:spPr>
          <a:xfrm>
            <a:off x="4480560" y="2811780"/>
            <a:ext cx="1872855" cy="674370"/>
          </a:xfrm>
          <a:custGeom>
            <a:avLst/>
            <a:gdLst>
              <a:gd name="connsiteX0" fmla="*/ 1863090 w 1872855"/>
              <a:gd name="connsiteY0" fmla="*/ 0 h 674370"/>
              <a:gd name="connsiteX1" fmla="*/ 1668780 w 1872855"/>
              <a:gd name="connsiteY1" fmla="*/ 194310 h 674370"/>
              <a:gd name="connsiteX2" fmla="*/ 480060 w 1872855"/>
              <a:gd name="connsiteY2" fmla="*/ 285750 h 674370"/>
              <a:gd name="connsiteX3" fmla="*/ 0 w 1872855"/>
              <a:gd name="connsiteY3" fmla="*/ 674370 h 67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2855" h="674370">
                <a:moveTo>
                  <a:pt x="1863090" y="0"/>
                </a:moveTo>
                <a:cubicBezTo>
                  <a:pt x="1881187" y="73342"/>
                  <a:pt x="1899285" y="146685"/>
                  <a:pt x="1668780" y="194310"/>
                </a:cubicBezTo>
                <a:cubicBezTo>
                  <a:pt x="1438275" y="241935"/>
                  <a:pt x="758190" y="205740"/>
                  <a:pt x="480060" y="285750"/>
                </a:cubicBezTo>
                <a:cubicBezTo>
                  <a:pt x="201930" y="365760"/>
                  <a:pt x="100965" y="520065"/>
                  <a:pt x="0" y="67437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/>
          <p:cNvSpPr/>
          <p:nvPr/>
        </p:nvSpPr>
        <p:spPr>
          <a:xfrm>
            <a:off x="2514600" y="2823210"/>
            <a:ext cx="5612130" cy="674370"/>
          </a:xfrm>
          <a:custGeom>
            <a:avLst/>
            <a:gdLst>
              <a:gd name="connsiteX0" fmla="*/ 5612130 w 5612130"/>
              <a:gd name="connsiteY0" fmla="*/ 0 h 674370"/>
              <a:gd name="connsiteX1" fmla="*/ 3726180 w 5612130"/>
              <a:gd name="connsiteY1" fmla="*/ 331470 h 674370"/>
              <a:gd name="connsiteX2" fmla="*/ 674370 w 5612130"/>
              <a:gd name="connsiteY2" fmla="*/ 422910 h 674370"/>
              <a:gd name="connsiteX3" fmla="*/ 0 w 5612130"/>
              <a:gd name="connsiteY3" fmla="*/ 674370 h 67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2130" h="674370">
                <a:moveTo>
                  <a:pt x="5612130" y="0"/>
                </a:moveTo>
                <a:cubicBezTo>
                  <a:pt x="5080635" y="130492"/>
                  <a:pt x="4549140" y="260985"/>
                  <a:pt x="3726180" y="331470"/>
                </a:cubicBezTo>
                <a:cubicBezTo>
                  <a:pt x="2903220" y="401955"/>
                  <a:pt x="1295400" y="365760"/>
                  <a:pt x="674370" y="422910"/>
                </a:cubicBezTo>
                <a:cubicBezTo>
                  <a:pt x="53340" y="480060"/>
                  <a:pt x="26670" y="577215"/>
                  <a:pt x="0" y="674370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22" grpId="0" animBg="1"/>
      <p:bldP spid="23" grpId="0" animBg="1"/>
      <p:bldP spid="24" grpId="0" animBg="1"/>
      <p:bldP spid="25" grpId="0" animBg="1"/>
      <p:bldP spid="12" grpId="0" animBg="1"/>
      <p:bldP spid="13" grpId="0" animBg="1"/>
      <p:bldP spid="14" grpId="0" animBg="1"/>
      <p:bldP spid="15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/>
          <p:cNvSpPr txBox="1"/>
          <p:nvPr/>
        </p:nvSpPr>
        <p:spPr>
          <a:xfrm>
            <a:off x="855792" y="226288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</a:t>
            </a:r>
            <a:endParaRPr lang="en-US" sz="32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32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689744" y="60594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 charset="-127"/>
                <a:cs typeface="Kirang Haerang" charset="-127"/>
                <a:sym typeface="Kirang Haerang" charset="-127"/>
              </a:rPr>
              <a:t>02</a:t>
            </a:r>
            <a:endParaRPr kumimoji="0" lang="en-GB" sz="66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 charset="-127"/>
              <a:cs typeface="Kirang Haerang" charset="-127"/>
              <a:sym typeface="Kirang Haerang" charset="-127"/>
            </a:endParaRPr>
          </a:p>
        </p:txBody>
      </p:sp>
      <p:pic>
        <p:nvPicPr>
          <p:cNvPr id="4" name="sound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,25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/>
          <p:cNvSpPr txBox="1"/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04" y="1034164"/>
            <a:ext cx="8644380" cy="2847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924" y="569379"/>
            <a:ext cx="6368703" cy="4241424"/>
          </a:xfrm>
          <a:prstGeom prst="rect">
            <a:avLst/>
          </a:prstGeom>
        </p:spPr>
      </p:pic>
      <p:sp>
        <p:nvSpPr>
          <p:cNvPr id="5" name="Google Shape;1768;p43"/>
          <p:cNvSpPr txBox="1"/>
          <p:nvPr/>
        </p:nvSpPr>
        <p:spPr>
          <a:xfrm>
            <a:off x="2469253" y="1881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69253" y="701933"/>
            <a:ext cx="5108595" cy="73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Hi, Mai. I didn’t see you at the campsite yesterday. Where were you?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40740" y="3708546"/>
            <a:ext cx="4239075" cy="73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I was at home. My cousins </a:t>
            </a:r>
            <a:endParaRPr lang="en-US" sz="2000" dirty="0">
              <a:latin typeface="Comic Sans MS" panose="030F0702030302020204" pitchFamily="66" charset="0"/>
            </a:endParaRPr>
          </a:p>
          <a:p>
            <a:r>
              <a:rPr lang="en-US" sz="2000" dirty="0">
                <a:latin typeface="Comic Sans MS" panose="030F0702030302020204" pitchFamily="66" charset="0"/>
              </a:rPr>
              <a:t>came to visit.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Track 8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6439,000000" end="15240,562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7986" y="672"/>
            <a:ext cx="609600" cy="609600"/>
          </a:xfrm>
          <a:prstGeom prst="rect">
            <a:avLst/>
          </a:prstGeom>
        </p:spPr>
      </p:pic>
      <p:pic>
        <p:nvPicPr>
          <p:cNvPr id="15" name="Track 8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8452,000000" end="20546,562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61077" y="1238517"/>
            <a:ext cx="615132" cy="615132"/>
          </a:xfrm>
          <a:prstGeom prst="rect">
            <a:avLst/>
          </a:prstGeom>
        </p:spPr>
      </p:pic>
      <p:pic>
        <p:nvPicPr>
          <p:cNvPr id="19" name="Track 8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5939,000000" end="15281,562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87559" y="1956618"/>
            <a:ext cx="615132" cy="6151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8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61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8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61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1721</Words>
  <Application>WPS Presentation</Application>
  <PresentationFormat>On-screen Show (16:9)</PresentationFormat>
  <Paragraphs>193</Paragraphs>
  <Slides>30</Slides>
  <Notes>24</Notes>
  <HiddenSlides>0</HiddenSlides>
  <MMClips>22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5" baseType="lpstr">
      <vt:lpstr>Arial</vt:lpstr>
      <vt:lpstr>SimSun</vt:lpstr>
      <vt:lpstr>Wingdings</vt:lpstr>
      <vt:lpstr>Arial</vt:lpstr>
      <vt:lpstr>Kirang Haerang</vt:lpstr>
      <vt:lpstr>Nunito</vt:lpstr>
      <vt:lpstr>Comic Sans MS</vt:lpstr>
      <vt:lpstr>Nixie One</vt:lpstr>
      <vt:lpstr>Nirmala UI Semilight</vt:lpstr>
      <vt:lpstr>Times New Roman</vt:lpstr>
      <vt:lpstr>Calibri</vt:lpstr>
      <vt:lpstr>Microsoft YaHei</vt:lpstr>
      <vt:lpstr>Arial Unicode MS</vt:lpstr>
      <vt:lpstr>VNI-Dom</vt:lpstr>
      <vt:lpstr>Math Subject for Elementary - 1st Grade: Time by Slidesgo</vt:lpstr>
      <vt:lpstr>PowerPoint 演示文稿</vt:lpstr>
      <vt:lpstr>Unit 9 Our outdoor activities</vt:lpstr>
      <vt:lpstr>Table of contents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9Slide.vn</Company>
  <LinksUpToDate>false</LinksUpToDate>
  <SharedDoc>false</SharedDoc>
  <HyperlinksChanged>false</HyperlinksChanged>
  <AppVersion>14.0000</AppVersion>
  <Manager>9Slide.vn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creator>Admin</dc:creator>
  <dc:description>9Slide.vn</dc:description>
  <dc:subject>9Slide.vn</dc:subject>
  <cp:category>9Slide.vn</cp:category>
  <cp:lastModifiedBy>thien lehong</cp:lastModifiedBy>
  <cp:revision>107</cp:revision>
  <dcterms:created xsi:type="dcterms:W3CDTF">2024-12-22T14:46:42Z</dcterms:created>
  <dcterms:modified xsi:type="dcterms:W3CDTF">2024-12-22T14:48:15Z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230CBAB88260487EBF8A08FDBC9C3706_13</vt:lpwstr>
  </property>
  <property fmtid="{D5CDD505-2E9C-101B-9397-08002B2CF9AE}" pid="3" name="KSOProductBuildVer">
    <vt:lpwstr>1033-12.2.0.19307</vt:lpwstr>
  </property>
</Properties>
</file>