
<file path=[Content_Types].xml><?xml version="1.0" encoding="utf-8"?>
<Types xmlns="http://schemas.openxmlformats.org/package/2006/content-types">
  <Default Extension="tiff" ContentType="image/tiff"/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74" r:id="rId3"/>
    <p:sldId id="495" r:id="rId4"/>
    <p:sldId id="444" r:id="rId6"/>
    <p:sldId id="445" r:id="rId7"/>
    <p:sldId id="494" r:id="rId8"/>
    <p:sldId id="462" r:id="rId9"/>
    <p:sldId id="446" r:id="rId10"/>
    <p:sldId id="450" r:id="rId11"/>
    <p:sldId id="478" r:id="rId12"/>
    <p:sldId id="496" r:id="rId13"/>
    <p:sldId id="480" r:id="rId14"/>
    <p:sldId id="481" r:id="rId15"/>
    <p:sldId id="447" r:id="rId16"/>
    <p:sldId id="460" r:id="rId17"/>
    <p:sldId id="483" r:id="rId18"/>
    <p:sldId id="497" r:id="rId19"/>
    <p:sldId id="498" r:id="rId20"/>
    <p:sldId id="499" r:id="rId21"/>
    <p:sldId id="463" r:id="rId22"/>
    <p:sldId id="488" r:id="rId23"/>
    <p:sldId id="500" r:id="rId24"/>
    <p:sldId id="501" r:id="rId25"/>
    <p:sldId id="502" r:id="rId26"/>
    <p:sldId id="487" r:id="rId27"/>
    <p:sldId id="448" r:id="rId28"/>
    <p:sldId id="468" r:id="rId29"/>
    <p:sldId id="576" r:id="rId30"/>
    <p:sldId id="503" r:id="rId31"/>
    <p:sldId id="469" r:id="rId32"/>
    <p:sldId id="504" r:id="rId33"/>
    <p:sldId id="505" r:id="rId34"/>
    <p:sldId id="573" r:id="rId35"/>
    <p:sldId id="506" r:id="rId36"/>
    <p:sldId id="574" r:id="rId37"/>
    <p:sldId id="507" r:id="rId38"/>
    <p:sldId id="575" r:id="rId39"/>
    <p:sldId id="508" r:id="rId40"/>
    <p:sldId id="572" r:id="rId41"/>
  </p:sldIdLst>
  <p:sldSz cx="9144000" cy="5143500" type="screen16x9"/>
  <p:notesSz cx="6858000" cy="9144000"/>
  <p:embeddedFontLst>
    <p:embeddedFont>
      <p:font typeface="Kirang Haerang" charset="-127"/>
      <p:regular r:id="rId45"/>
    </p:embeddedFont>
    <p:embeddedFont>
      <p:font typeface="Nunito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Nixie One" panose="020B0604020202020204"/>
      <p:regular r:id="rId51"/>
    </p:embeddedFont>
    <p:embeddedFont>
      <p:font typeface="Nirmala UI Semilight" panose="020B0402040204020203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Aachen" panose="02020500000000000000" pitchFamily="18" charset="0"/>
      <p:bold r:id="rId57"/>
    </p:embeddedFont>
    <p:embeddedFont>
      <p:font typeface="VNI-Hobo" pitchFamily="2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9AA0A6"/>
          </p15:clr>
        </p15:guide>
        <p15:guide id="2" pos="2880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6522"/>
    <a:srgbClr val="FFFFFF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 showGuides="1">
      <p:cViewPr varScale="1">
        <p:scale>
          <a:sx n="142" d="100"/>
          <a:sy n="142" d="100"/>
        </p:scale>
        <p:origin x="59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/>
              <a:t>Nháy vào hội thoại để nghe lại âm thanh từng câu.</a:t>
            </a:r>
            <a:endParaRPr lang="en-US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/>
              <a:t>Nháy vào hội thoại để nghe lại âm thanh từng câu.</a:t>
            </a:r>
            <a:endParaRPr lang="en-US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 charset="-127"/>
              <a:buNone/>
              <a:defRPr sz="3000">
                <a:solidFill>
                  <a:schemeClr val="dk2"/>
                </a:solidFill>
                <a:latin typeface="Kirang Haerang" charset="-127"/>
                <a:ea typeface="Kirang Haerang" charset="-127"/>
                <a:cs typeface="Kirang Haerang" charset="-127"/>
                <a:sym typeface="Kirang Haerang" charset="-127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3.mp3"/><Relationship Id="rId4" Type="http://schemas.openxmlformats.org/officeDocument/2006/relationships/audio" Target="NULL" TargetMode="External"/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2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3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5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36.GIF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media" Target="../media/media3.mp3"/><Relationship Id="rId3" Type="http://schemas.openxmlformats.org/officeDocument/2006/relationships/audio" Target="NUL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712" y="604600"/>
            <a:ext cx="5844921" cy="3946687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1664" y="592213"/>
            <a:ext cx="3250708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What did you do there?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995" y="3768445"/>
            <a:ext cx="3056354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played badminton.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4026,000000" end="0,156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0" y="60378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752,000000" end="5784,156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13,000000" end="2030,156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4" y="775668"/>
            <a:ext cx="4415718" cy="30107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76" y="960465"/>
            <a:ext cx="4185100" cy="2825920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Track 8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4026,000000" end="0,1562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09580" y="785793"/>
            <a:ext cx="3178223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580" y="3235376"/>
            <a:ext cx="3356585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were at the sports </a:t>
            </a:r>
            <a:r>
              <a:rPr lang="en-US" sz="1600" dirty="0" err="1">
                <a:latin typeface="Comic Sans MS" panose="030F0702030302020204" pitchFamily="66" charset="0"/>
              </a:rPr>
              <a:t>centre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43262" y="924525"/>
            <a:ext cx="264306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 did you do there?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3430" y="3176991"/>
            <a:ext cx="2485587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played badminton.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/>
      <p:bldP spid="22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618" y="862464"/>
            <a:ext cx="3561794" cy="1321935"/>
            <a:chOff x="1779004" y="1123900"/>
            <a:chExt cx="2211740" cy="597898"/>
          </a:xfrm>
        </p:grpSpPr>
        <p:sp>
          <p:nvSpPr>
            <p:cNvPr id="12" name="Speech Bubble: Rectangle with Corners Rounded 1"/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2293" y="1123900"/>
              <a:ext cx="2188451" cy="300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Where 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were you?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651512" y="862464"/>
            <a:ext cx="3204873" cy="1137687"/>
            <a:chOff x="5061045" y="1127577"/>
            <a:chExt cx="2348553" cy="1097058"/>
          </a:xfrm>
        </p:grpSpPr>
        <p:sp>
          <p:nvSpPr>
            <p:cNvPr id="14" name="Speech Bubble: Rectangle with Corners Rounded 1"/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036042 w 3124022"/>
                <a:gd name="connsiteY2-342" fmla="*/ 3936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501796 h 981254"/>
                <a:gd name="connsiteX1-381" fmla="*/ 95894 w 3124022"/>
                <a:gd name="connsiteY1-382" fmla="*/ 405902 h 981254"/>
                <a:gd name="connsiteX2-383" fmla="*/ 1036042 w 3124022"/>
                <a:gd name="connsiteY2-384" fmla="*/ 393614 h 981254"/>
                <a:gd name="connsiteX3-385" fmla="*/ 1579115 w 3124022"/>
                <a:gd name="connsiteY3-386" fmla="*/ 0 h 981254"/>
                <a:gd name="connsiteX4-387" fmla="*/ 1444175 w 3124022"/>
                <a:gd name="connsiteY4-388" fmla="*/ 358147 h 981254"/>
                <a:gd name="connsiteX5-389" fmla="*/ 3028128 w 3124022"/>
                <a:gd name="connsiteY5-390" fmla="*/ 405902 h 981254"/>
                <a:gd name="connsiteX6-391" fmla="*/ 3124022 w 3124022"/>
                <a:gd name="connsiteY6-392" fmla="*/ 501796 h 981254"/>
                <a:gd name="connsiteX7-393" fmla="*/ 3124022 w 3124022"/>
                <a:gd name="connsiteY7-394" fmla="*/ 501794 h 981254"/>
                <a:gd name="connsiteX8-395" fmla="*/ 3124022 w 3124022"/>
                <a:gd name="connsiteY8-396" fmla="*/ 501794 h 981254"/>
                <a:gd name="connsiteX9-397" fmla="*/ 3124022 w 3124022"/>
                <a:gd name="connsiteY9-398" fmla="*/ 645632 h 981254"/>
                <a:gd name="connsiteX10-399" fmla="*/ 3124022 w 3124022"/>
                <a:gd name="connsiteY10-400" fmla="*/ 885360 h 981254"/>
                <a:gd name="connsiteX11-401" fmla="*/ 3028128 w 3124022"/>
                <a:gd name="connsiteY11-402" fmla="*/ 981254 h 981254"/>
                <a:gd name="connsiteX12-403" fmla="*/ 2603352 w 3124022"/>
                <a:gd name="connsiteY12-404" fmla="*/ 981254 h 981254"/>
                <a:gd name="connsiteX13-405" fmla="*/ 1822346 w 3124022"/>
                <a:gd name="connsiteY13-406" fmla="*/ 981254 h 981254"/>
                <a:gd name="connsiteX14-407" fmla="*/ 1822346 w 3124022"/>
                <a:gd name="connsiteY14-408" fmla="*/ 981254 h 981254"/>
                <a:gd name="connsiteX15-409" fmla="*/ 95894 w 3124022"/>
                <a:gd name="connsiteY15-410" fmla="*/ 981254 h 981254"/>
                <a:gd name="connsiteX16-411" fmla="*/ 0 w 3124022"/>
                <a:gd name="connsiteY16-412" fmla="*/ 885360 h 981254"/>
                <a:gd name="connsiteX17-413" fmla="*/ 0 w 3124022"/>
                <a:gd name="connsiteY17-414" fmla="*/ 645632 h 981254"/>
                <a:gd name="connsiteX18-415" fmla="*/ 0 w 3124022"/>
                <a:gd name="connsiteY18-416" fmla="*/ 501794 h 981254"/>
                <a:gd name="connsiteX19-417" fmla="*/ 0 w 3124022"/>
                <a:gd name="connsiteY19-418" fmla="*/ 501794 h 981254"/>
                <a:gd name="connsiteX20-419" fmla="*/ 0 w 3124022"/>
                <a:gd name="connsiteY20-420" fmla="*/ 501796 h 981254"/>
                <a:gd name="connsiteX0-421" fmla="*/ 0 w 3124022"/>
                <a:gd name="connsiteY0-422" fmla="*/ 445392 h 924850"/>
                <a:gd name="connsiteX1-423" fmla="*/ 95894 w 3124022"/>
                <a:gd name="connsiteY1-424" fmla="*/ 349498 h 924850"/>
                <a:gd name="connsiteX2-425" fmla="*/ 1036042 w 3124022"/>
                <a:gd name="connsiteY2-426" fmla="*/ 337210 h 924850"/>
                <a:gd name="connsiteX3-427" fmla="*/ 933495 w 3124022"/>
                <a:gd name="connsiteY3-428" fmla="*/ 0 h 924850"/>
                <a:gd name="connsiteX4-429" fmla="*/ 1444175 w 3124022"/>
                <a:gd name="connsiteY4-430" fmla="*/ 301743 h 924850"/>
                <a:gd name="connsiteX5-431" fmla="*/ 3028128 w 3124022"/>
                <a:gd name="connsiteY5-432" fmla="*/ 349498 h 924850"/>
                <a:gd name="connsiteX6-433" fmla="*/ 3124022 w 3124022"/>
                <a:gd name="connsiteY6-434" fmla="*/ 445392 h 924850"/>
                <a:gd name="connsiteX7-435" fmla="*/ 3124022 w 3124022"/>
                <a:gd name="connsiteY7-436" fmla="*/ 445390 h 924850"/>
                <a:gd name="connsiteX8-437" fmla="*/ 3124022 w 3124022"/>
                <a:gd name="connsiteY8-438" fmla="*/ 445390 h 924850"/>
                <a:gd name="connsiteX9-439" fmla="*/ 3124022 w 3124022"/>
                <a:gd name="connsiteY9-440" fmla="*/ 589228 h 924850"/>
                <a:gd name="connsiteX10-441" fmla="*/ 3124022 w 3124022"/>
                <a:gd name="connsiteY10-442" fmla="*/ 828956 h 924850"/>
                <a:gd name="connsiteX11-443" fmla="*/ 3028128 w 3124022"/>
                <a:gd name="connsiteY11-444" fmla="*/ 924850 h 924850"/>
                <a:gd name="connsiteX12-445" fmla="*/ 2603352 w 3124022"/>
                <a:gd name="connsiteY12-446" fmla="*/ 924850 h 924850"/>
                <a:gd name="connsiteX13-447" fmla="*/ 1822346 w 3124022"/>
                <a:gd name="connsiteY13-448" fmla="*/ 924850 h 924850"/>
                <a:gd name="connsiteX14-449" fmla="*/ 1822346 w 3124022"/>
                <a:gd name="connsiteY14-450" fmla="*/ 924850 h 924850"/>
                <a:gd name="connsiteX15-451" fmla="*/ 95894 w 3124022"/>
                <a:gd name="connsiteY15-452" fmla="*/ 924850 h 924850"/>
                <a:gd name="connsiteX16-453" fmla="*/ 0 w 3124022"/>
                <a:gd name="connsiteY16-454" fmla="*/ 828956 h 924850"/>
                <a:gd name="connsiteX17-455" fmla="*/ 0 w 3124022"/>
                <a:gd name="connsiteY17-456" fmla="*/ 589228 h 924850"/>
                <a:gd name="connsiteX18-457" fmla="*/ 0 w 3124022"/>
                <a:gd name="connsiteY18-458" fmla="*/ 445390 h 924850"/>
                <a:gd name="connsiteX19-459" fmla="*/ 0 w 3124022"/>
                <a:gd name="connsiteY19-460" fmla="*/ 445390 h 924850"/>
                <a:gd name="connsiteX20-461" fmla="*/ 0 w 3124022"/>
                <a:gd name="connsiteY20-462" fmla="*/ 445392 h 924850"/>
                <a:gd name="connsiteX0-463" fmla="*/ 0 w 3124022"/>
                <a:gd name="connsiteY0-464" fmla="*/ 445392 h 924850"/>
                <a:gd name="connsiteX1-465" fmla="*/ 112448 w 3124022"/>
                <a:gd name="connsiteY1-466" fmla="*/ 311895 h 924850"/>
                <a:gd name="connsiteX2-467" fmla="*/ 1036042 w 3124022"/>
                <a:gd name="connsiteY2-468" fmla="*/ 337210 h 924850"/>
                <a:gd name="connsiteX3-469" fmla="*/ 933495 w 3124022"/>
                <a:gd name="connsiteY3-470" fmla="*/ 0 h 924850"/>
                <a:gd name="connsiteX4-471" fmla="*/ 1444175 w 3124022"/>
                <a:gd name="connsiteY4-472" fmla="*/ 301743 h 924850"/>
                <a:gd name="connsiteX5-473" fmla="*/ 3028128 w 3124022"/>
                <a:gd name="connsiteY5-474" fmla="*/ 349498 h 924850"/>
                <a:gd name="connsiteX6-475" fmla="*/ 3124022 w 3124022"/>
                <a:gd name="connsiteY6-476" fmla="*/ 445392 h 924850"/>
                <a:gd name="connsiteX7-477" fmla="*/ 3124022 w 3124022"/>
                <a:gd name="connsiteY7-478" fmla="*/ 445390 h 924850"/>
                <a:gd name="connsiteX8-479" fmla="*/ 3124022 w 3124022"/>
                <a:gd name="connsiteY8-480" fmla="*/ 445390 h 924850"/>
                <a:gd name="connsiteX9-481" fmla="*/ 3124022 w 3124022"/>
                <a:gd name="connsiteY9-482" fmla="*/ 589228 h 924850"/>
                <a:gd name="connsiteX10-483" fmla="*/ 3124022 w 3124022"/>
                <a:gd name="connsiteY10-484" fmla="*/ 828956 h 924850"/>
                <a:gd name="connsiteX11-485" fmla="*/ 3028128 w 3124022"/>
                <a:gd name="connsiteY11-486" fmla="*/ 924850 h 924850"/>
                <a:gd name="connsiteX12-487" fmla="*/ 2603352 w 3124022"/>
                <a:gd name="connsiteY12-488" fmla="*/ 924850 h 924850"/>
                <a:gd name="connsiteX13-489" fmla="*/ 1822346 w 3124022"/>
                <a:gd name="connsiteY13-490" fmla="*/ 924850 h 924850"/>
                <a:gd name="connsiteX14-491" fmla="*/ 1822346 w 3124022"/>
                <a:gd name="connsiteY14-492" fmla="*/ 924850 h 924850"/>
                <a:gd name="connsiteX15-493" fmla="*/ 95894 w 3124022"/>
                <a:gd name="connsiteY15-494" fmla="*/ 924850 h 924850"/>
                <a:gd name="connsiteX16-495" fmla="*/ 0 w 3124022"/>
                <a:gd name="connsiteY16-496" fmla="*/ 828956 h 924850"/>
                <a:gd name="connsiteX17-497" fmla="*/ 0 w 3124022"/>
                <a:gd name="connsiteY17-498" fmla="*/ 589228 h 924850"/>
                <a:gd name="connsiteX18-499" fmla="*/ 0 w 3124022"/>
                <a:gd name="connsiteY18-500" fmla="*/ 445390 h 924850"/>
                <a:gd name="connsiteX19-501" fmla="*/ 0 w 3124022"/>
                <a:gd name="connsiteY19-502" fmla="*/ 445390 h 924850"/>
                <a:gd name="connsiteX20-503" fmla="*/ 0 w 3124022"/>
                <a:gd name="connsiteY20-504" fmla="*/ 445392 h 924850"/>
                <a:gd name="connsiteX0-505" fmla="*/ 0 w 3124022"/>
                <a:gd name="connsiteY0-506" fmla="*/ 445392 h 924850"/>
                <a:gd name="connsiteX1-507" fmla="*/ 112448 w 3124022"/>
                <a:gd name="connsiteY1-508" fmla="*/ 311895 h 924850"/>
                <a:gd name="connsiteX2-509" fmla="*/ 1036042 w 3124022"/>
                <a:gd name="connsiteY2-510" fmla="*/ 337210 h 924850"/>
                <a:gd name="connsiteX3-511" fmla="*/ 933495 w 3124022"/>
                <a:gd name="connsiteY3-512" fmla="*/ 0 h 924850"/>
                <a:gd name="connsiteX4-513" fmla="*/ 1444175 w 3124022"/>
                <a:gd name="connsiteY4-514" fmla="*/ 301743 h 924850"/>
                <a:gd name="connsiteX5-515" fmla="*/ 3044683 w 3124022"/>
                <a:gd name="connsiteY5-516" fmla="*/ 321296 h 924850"/>
                <a:gd name="connsiteX6-517" fmla="*/ 3124022 w 3124022"/>
                <a:gd name="connsiteY6-518" fmla="*/ 445392 h 924850"/>
                <a:gd name="connsiteX7-519" fmla="*/ 3124022 w 3124022"/>
                <a:gd name="connsiteY7-520" fmla="*/ 445390 h 924850"/>
                <a:gd name="connsiteX8-521" fmla="*/ 3124022 w 3124022"/>
                <a:gd name="connsiteY8-522" fmla="*/ 445390 h 924850"/>
                <a:gd name="connsiteX9-523" fmla="*/ 3124022 w 3124022"/>
                <a:gd name="connsiteY9-524" fmla="*/ 589228 h 924850"/>
                <a:gd name="connsiteX10-525" fmla="*/ 3124022 w 3124022"/>
                <a:gd name="connsiteY10-526" fmla="*/ 828956 h 924850"/>
                <a:gd name="connsiteX11-527" fmla="*/ 3028128 w 3124022"/>
                <a:gd name="connsiteY11-528" fmla="*/ 924850 h 924850"/>
                <a:gd name="connsiteX12-529" fmla="*/ 2603352 w 3124022"/>
                <a:gd name="connsiteY12-530" fmla="*/ 924850 h 924850"/>
                <a:gd name="connsiteX13-531" fmla="*/ 1822346 w 3124022"/>
                <a:gd name="connsiteY13-532" fmla="*/ 924850 h 924850"/>
                <a:gd name="connsiteX14-533" fmla="*/ 1822346 w 3124022"/>
                <a:gd name="connsiteY14-534" fmla="*/ 924850 h 924850"/>
                <a:gd name="connsiteX15-535" fmla="*/ 95894 w 3124022"/>
                <a:gd name="connsiteY15-536" fmla="*/ 924850 h 924850"/>
                <a:gd name="connsiteX16-537" fmla="*/ 0 w 3124022"/>
                <a:gd name="connsiteY16-538" fmla="*/ 828956 h 924850"/>
                <a:gd name="connsiteX17-539" fmla="*/ 0 w 3124022"/>
                <a:gd name="connsiteY17-540" fmla="*/ 589228 h 924850"/>
                <a:gd name="connsiteX18-541" fmla="*/ 0 w 3124022"/>
                <a:gd name="connsiteY18-542" fmla="*/ 445390 h 924850"/>
                <a:gd name="connsiteX19-543" fmla="*/ 0 w 3124022"/>
                <a:gd name="connsiteY19-544" fmla="*/ 445390 h 924850"/>
                <a:gd name="connsiteX20-545" fmla="*/ 0 w 3124022"/>
                <a:gd name="connsiteY20-546" fmla="*/ 445392 h 924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were 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5618" y="2290547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/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5866" y="1175092"/>
              <a:ext cx="2188451" cy="44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88012" y="2321383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/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036042 w 3124022"/>
                <a:gd name="connsiteY2-342" fmla="*/ 3936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501796 h 981254"/>
                <a:gd name="connsiteX1-381" fmla="*/ 95894 w 3124022"/>
                <a:gd name="connsiteY1-382" fmla="*/ 405902 h 981254"/>
                <a:gd name="connsiteX2-383" fmla="*/ 1036042 w 3124022"/>
                <a:gd name="connsiteY2-384" fmla="*/ 393614 h 981254"/>
                <a:gd name="connsiteX3-385" fmla="*/ 1579115 w 3124022"/>
                <a:gd name="connsiteY3-386" fmla="*/ 0 h 981254"/>
                <a:gd name="connsiteX4-387" fmla="*/ 1444175 w 3124022"/>
                <a:gd name="connsiteY4-388" fmla="*/ 358147 h 981254"/>
                <a:gd name="connsiteX5-389" fmla="*/ 3028128 w 3124022"/>
                <a:gd name="connsiteY5-390" fmla="*/ 405902 h 981254"/>
                <a:gd name="connsiteX6-391" fmla="*/ 3124022 w 3124022"/>
                <a:gd name="connsiteY6-392" fmla="*/ 501796 h 981254"/>
                <a:gd name="connsiteX7-393" fmla="*/ 3124022 w 3124022"/>
                <a:gd name="connsiteY7-394" fmla="*/ 501794 h 981254"/>
                <a:gd name="connsiteX8-395" fmla="*/ 3124022 w 3124022"/>
                <a:gd name="connsiteY8-396" fmla="*/ 501794 h 981254"/>
                <a:gd name="connsiteX9-397" fmla="*/ 3124022 w 3124022"/>
                <a:gd name="connsiteY9-398" fmla="*/ 645632 h 981254"/>
                <a:gd name="connsiteX10-399" fmla="*/ 3124022 w 3124022"/>
                <a:gd name="connsiteY10-400" fmla="*/ 885360 h 981254"/>
                <a:gd name="connsiteX11-401" fmla="*/ 3028128 w 3124022"/>
                <a:gd name="connsiteY11-402" fmla="*/ 981254 h 981254"/>
                <a:gd name="connsiteX12-403" fmla="*/ 2603352 w 3124022"/>
                <a:gd name="connsiteY12-404" fmla="*/ 981254 h 981254"/>
                <a:gd name="connsiteX13-405" fmla="*/ 1822346 w 3124022"/>
                <a:gd name="connsiteY13-406" fmla="*/ 981254 h 981254"/>
                <a:gd name="connsiteX14-407" fmla="*/ 1822346 w 3124022"/>
                <a:gd name="connsiteY14-408" fmla="*/ 981254 h 981254"/>
                <a:gd name="connsiteX15-409" fmla="*/ 95894 w 3124022"/>
                <a:gd name="connsiteY15-410" fmla="*/ 981254 h 981254"/>
                <a:gd name="connsiteX16-411" fmla="*/ 0 w 3124022"/>
                <a:gd name="connsiteY16-412" fmla="*/ 885360 h 981254"/>
                <a:gd name="connsiteX17-413" fmla="*/ 0 w 3124022"/>
                <a:gd name="connsiteY17-414" fmla="*/ 645632 h 981254"/>
                <a:gd name="connsiteX18-415" fmla="*/ 0 w 3124022"/>
                <a:gd name="connsiteY18-416" fmla="*/ 501794 h 981254"/>
                <a:gd name="connsiteX19-417" fmla="*/ 0 w 3124022"/>
                <a:gd name="connsiteY19-418" fmla="*/ 501794 h 981254"/>
                <a:gd name="connsiteX20-419" fmla="*/ 0 w 3124022"/>
                <a:gd name="connsiteY20-420" fmla="*/ 501796 h 981254"/>
                <a:gd name="connsiteX0-421" fmla="*/ 0 w 3124022"/>
                <a:gd name="connsiteY0-422" fmla="*/ 445392 h 924850"/>
                <a:gd name="connsiteX1-423" fmla="*/ 95894 w 3124022"/>
                <a:gd name="connsiteY1-424" fmla="*/ 349498 h 924850"/>
                <a:gd name="connsiteX2-425" fmla="*/ 1036042 w 3124022"/>
                <a:gd name="connsiteY2-426" fmla="*/ 337210 h 924850"/>
                <a:gd name="connsiteX3-427" fmla="*/ 933495 w 3124022"/>
                <a:gd name="connsiteY3-428" fmla="*/ 0 h 924850"/>
                <a:gd name="connsiteX4-429" fmla="*/ 1444175 w 3124022"/>
                <a:gd name="connsiteY4-430" fmla="*/ 301743 h 924850"/>
                <a:gd name="connsiteX5-431" fmla="*/ 3028128 w 3124022"/>
                <a:gd name="connsiteY5-432" fmla="*/ 349498 h 924850"/>
                <a:gd name="connsiteX6-433" fmla="*/ 3124022 w 3124022"/>
                <a:gd name="connsiteY6-434" fmla="*/ 445392 h 924850"/>
                <a:gd name="connsiteX7-435" fmla="*/ 3124022 w 3124022"/>
                <a:gd name="connsiteY7-436" fmla="*/ 445390 h 924850"/>
                <a:gd name="connsiteX8-437" fmla="*/ 3124022 w 3124022"/>
                <a:gd name="connsiteY8-438" fmla="*/ 445390 h 924850"/>
                <a:gd name="connsiteX9-439" fmla="*/ 3124022 w 3124022"/>
                <a:gd name="connsiteY9-440" fmla="*/ 589228 h 924850"/>
                <a:gd name="connsiteX10-441" fmla="*/ 3124022 w 3124022"/>
                <a:gd name="connsiteY10-442" fmla="*/ 828956 h 924850"/>
                <a:gd name="connsiteX11-443" fmla="*/ 3028128 w 3124022"/>
                <a:gd name="connsiteY11-444" fmla="*/ 924850 h 924850"/>
                <a:gd name="connsiteX12-445" fmla="*/ 2603352 w 3124022"/>
                <a:gd name="connsiteY12-446" fmla="*/ 924850 h 924850"/>
                <a:gd name="connsiteX13-447" fmla="*/ 1822346 w 3124022"/>
                <a:gd name="connsiteY13-448" fmla="*/ 924850 h 924850"/>
                <a:gd name="connsiteX14-449" fmla="*/ 1822346 w 3124022"/>
                <a:gd name="connsiteY14-450" fmla="*/ 924850 h 924850"/>
                <a:gd name="connsiteX15-451" fmla="*/ 95894 w 3124022"/>
                <a:gd name="connsiteY15-452" fmla="*/ 924850 h 924850"/>
                <a:gd name="connsiteX16-453" fmla="*/ 0 w 3124022"/>
                <a:gd name="connsiteY16-454" fmla="*/ 828956 h 924850"/>
                <a:gd name="connsiteX17-455" fmla="*/ 0 w 3124022"/>
                <a:gd name="connsiteY17-456" fmla="*/ 589228 h 924850"/>
                <a:gd name="connsiteX18-457" fmla="*/ 0 w 3124022"/>
                <a:gd name="connsiteY18-458" fmla="*/ 445390 h 924850"/>
                <a:gd name="connsiteX19-459" fmla="*/ 0 w 3124022"/>
                <a:gd name="connsiteY19-460" fmla="*/ 445390 h 924850"/>
                <a:gd name="connsiteX20-461" fmla="*/ 0 w 3124022"/>
                <a:gd name="connsiteY20-462" fmla="*/ 445392 h 924850"/>
                <a:gd name="connsiteX0-463" fmla="*/ 0 w 3124022"/>
                <a:gd name="connsiteY0-464" fmla="*/ 445392 h 924850"/>
                <a:gd name="connsiteX1-465" fmla="*/ 112448 w 3124022"/>
                <a:gd name="connsiteY1-466" fmla="*/ 311895 h 924850"/>
                <a:gd name="connsiteX2-467" fmla="*/ 1036042 w 3124022"/>
                <a:gd name="connsiteY2-468" fmla="*/ 337210 h 924850"/>
                <a:gd name="connsiteX3-469" fmla="*/ 933495 w 3124022"/>
                <a:gd name="connsiteY3-470" fmla="*/ 0 h 924850"/>
                <a:gd name="connsiteX4-471" fmla="*/ 1444175 w 3124022"/>
                <a:gd name="connsiteY4-472" fmla="*/ 301743 h 924850"/>
                <a:gd name="connsiteX5-473" fmla="*/ 3028128 w 3124022"/>
                <a:gd name="connsiteY5-474" fmla="*/ 349498 h 924850"/>
                <a:gd name="connsiteX6-475" fmla="*/ 3124022 w 3124022"/>
                <a:gd name="connsiteY6-476" fmla="*/ 445392 h 924850"/>
                <a:gd name="connsiteX7-477" fmla="*/ 3124022 w 3124022"/>
                <a:gd name="connsiteY7-478" fmla="*/ 445390 h 924850"/>
                <a:gd name="connsiteX8-479" fmla="*/ 3124022 w 3124022"/>
                <a:gd name="connsiteY8-480" fmla="*/ 445390 h 924850"/>
                <a:gd name="connsiteX9-481" fmla="*/ 3124022 w 3124022"/>
                <a:gd name="connsiteY9-482" fmla="*/ 589228 h 924850"/>
                <a:gd name="connsiteX10-483" fmla="*/ 3124022 w 3124022"/>
                <a:gd name="connsiteY10-484" fmla="*/ 828956 h 924850"/>
                <a:gd name="connsiteX11-485" fmla="*/ 3028128 w 3124022"/>
                <a:gd name="connsiteY11-486" fmla="*/ 924850 h 924850"/>
                <a:gd name="connsiteX12-487" fmla="*/ 2603352 w 3124022"/>
                <a:gd name="connsiteY12-488" fmla="*/ 924850 h 924850"/>
                <a:gd name="connsiteX13-489" fmla="*/ 1822346 w 3124022"/>
                <a:gd name="connsiteY13-490" fmla="*/ 924850 h 924850"/>
                <a:gd name="connsiteX14-491" fmla="*/ 1822346 w 3124022"/>
                <a:gd name="connsiteY14-492" fmla="*/ 924850 h 924850"/>
                <a:gd name="connsiteX15-493" fmla="*/ 95894 w 3124022"/>
                <a:gd name="connsiteY15-494" fmla="*/ 924850 h 924850"/>
                <a:gd name="connsiteX16-495" fmla="*/ 0 w 3124022"/>
                <a:gd name="connsiteY16-496" fmla="*/ 828956 h 924850"/>
                <a:gd name="connsiteX17-497" fmla="*/ 0 w 3124022"/>
                <a:gd name="connsiteY17-498" fmla="*/ 589228 h 924850"/>
                <a:gd name="connsiteX18-499" fmla="*/ 0 w 3124022"/>
                <a:gd name="connsiteY18-500" fmla="*/ 445390 h 924850"/>
                <a:gd name="connsiteX19-501" fmla="*/ 0 w 3124022"/>
                <a:gd name="connsiteY19-502" fmla="*/ 445390 h 924850"/>
                <a:gd name="connsiteX20-503" fmla="*/ 0 w 3124022"/>
                <a:gd name="connsiteY20-504" fmla="*/ 445392 h 924850"/>
                <a:gd name="connsiteX0-505" fmla="*/ 0 w 3124022"/>
                <a:gd name="connsiteY0-506" fmla="*/ 445392 h 924850"/>
                <a:gd name="connsiteX1-507" fmla="*/ 112448 w 3124022"/>
                <a:gd name="connsiteY1-508" fmla="*/ 311895 h 924850"/>
                <a:gd name="connsiteX2-509" fmla="*/ 1036042 w 3124022"/>
                <a:gd name="connsiteY2-510" fmla="*/ 337210 h 924850"/>
                <a:gd name="connsiteX3-511" fmla="*/ 933495 w 3124022"/>
                <a:gd name="connsiteY3-512" fmla="*/ 0 h 924850"/>
                <a:gd name="connsiteX4-513" fmla="*/ 1444175 w 3124022"/>
                <a:gd name="connsiteY4-514" fmla="*/ 301743 h 924850"/>
                <a:gd name="connsiteX5-515" fmla="*/ 3044683 w 3124022"/>
                <a:gd name="connsiteY5-516" fmla="*/ 321296 h 924850"/>
                <a:gd name="connsiteX6-517" fmla="*/ 3124022 w 3124022"/>
                <a:gd name="connsiteY6-518" fmla="*/ 445392 h 924850"/>
                <a:gd name="connsiteX7-519" fmla="*/ 3124022 w 3124022"/>
                <a:gd name="connsiteY7-520" fmla="*/ 445390 h 924850"/>
                <a:gd name="connsiteX8-521" fmla="*/ 3124022 w 3124022"/>
                <a:gd name="connsiteY8-522" fmla="*/ 445390 h 924850"/>
                <a:gd name="connsiteX9-523" fmla="*/ 3124022 w 3124022"/>
                <a:gd name="connsiteY9-524" fmla="*/ 589228 h 924850"/>
                <a:gd name="connsiteX10-525" fmla="*/ 3124022 w 3124022"/>
                <a:gd name="connsiteY10-526" fmla="*/ 828956 h 924850"/>
                <a:gd name="connsiteX11-527" fmla="*/ 3028128 w 3124022"/>
                <a:gd name="connsiteY11-528" fmla="*/ 924850 h 924850"/>
                <a:gd name="connsiteX12-529" fmla="*/ 2603352 w 3124022"/>
                <a:gd name="connsiteY12-530" fmla="*/ 924850 h 924850"/>
                <a:gd name="connsiteX13-531" fmla="*/ 1822346 w 3124022"/>
                <a:gd name="connsiteY13-532" fmla="*/ 924850 h 924850"/>
                <a:gd name="connsiteX14-533" fmla="*/ 1822346 w 3124022"/>
                <a:gd name="connsiteY14-534" fmla="*/ 924850 h 924850"/>
                <a:gd name="connsiteX15-535" fmla="*/ 95894 w 3124022"/>
                <a:gd name="connsiteY15-536" fmla="*/ 924850 h 924850"/>
                <a:gd name="connsiteX16-537" fmla="*/ 0 w 3124022"/>
                <a:gd name="connsiteY16-538" fmla="*/ 828956 h 924850"/>
                <a:gd name="connsiteX17-539" fmla="*/ 0 w 3124022"/>
                <a:gd name="connsiteY17-540" fmla="*/ 589228 h 924850"/>
                <a:gd name="connsiteX18-541" fmla="*/ 0 w 3124022"/>
                <a:gd name="connsiteY18-542" fmla="*/ 445390 h 924850"/>
                <a:gd name="connsiteX19-543" fmla="*/ 0 w 3124022"/>
                <a:gd name="connsiteY19-544" fmla="*/ 445390 h 924850"/>
                <a:gd name="connsiteX20-545" fmla="*/ 0 w 3124022"/>
                <a:gd name="connsiteY20-546" fmla="*/ 445392 h 924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rack 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34,000000" end="58062,12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8085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102" y="747084"/>
            <a:ext cx="5672254" cy="3803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26" y="735872"/>
            <a:ext cx="5530874" cy="3671756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915,000000" end="53427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5291" y="36533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listen to music</a:t>
            </a:r>
            <a:endParaRPr lang="en-US" sz="4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941" y="802027"/>
            <a:ext cx="5089369" cy="3648132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050,000000" end="47790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watch the fish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27" y="1014262"/>
            <a:ext cx="4927684" cy="3873743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832,000000" end="41693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965" y="3554844"/>
            <a:ext cx="4021045" cy="10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dance around </a:t>
            </a:r>
            <a:endParaRPr lang="en-US" sz="2600" dirty="0">
              <a:latin typeface="Comic Sans MS" panose="030F0702030302020204" pitchFamily="66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the campfire</a:t>
            </a:r>
            <a:endParaRPr lang="en-US" sz="2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33" y="1022598"/>
            <a:ext cx="4934551" cy="3579138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084,000000" end="37409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play chess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/>
          <a:srcRect l="-367" r="4973"/>
          <a:stretch>
            <a:fillRect/>
          </a:stretch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/>
          <a:srcRect l="-8326" r="-1132"/>
          <a:stretch>
            <a:fillRect/>
          </a:stretch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flipH="1">
            <a:off x="1761086" y="836551"/>
            <a:ext cx="2810914" cy="1385850"/>
            <a:chOff x="1549330" y="1127577"/>
            <a:chExt cx="2210918" cy="1130511"/>
          </a:xfrm>
        </p:grpSpPr>
        <p:sp>
          <p:nvSpPr>
            <p:cNvPr id="36" name="Speech Bubble: Rectangle with Corners Rounded 1"/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49330" y="1151303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/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22585" y="954726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We </a:t>
              </a:r>
              <a:r>
                <a:rPr lang="en-US" sz="2800" dirty="0">
                  <a:latin typeface="Comic Sans MS" panose="030F0702030302020204" pitchFamily="66" charset="0"/>
                </a:rPr>
                <a:t>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/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/>
          <p:cNvSpPr txBox="1"/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589;p38"/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590;p38"/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09" y="1228260"/>
            <a:ext cx="4127059" cy="2686979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2677" y="3272875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listen to music</a:t>
            </a:r>
            <a:endParaRPr lang="en-US" sz="40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/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/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036042 w 3124022"/>
                <a:gd name="connsiteY2-342" fmla="*/ 3936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501796 h 981254"/>
                <a:gd name="connsiteX1-381" fmla="*/ 95894 w 3124022"/>
                <a:gd name="connsiteY1-382" fmla="*/ 405902 h 981254"/>
                <a:gd name="connsiteX2-383" fmla="*/ 1036042 w 3124022"/>
                <a:gd name="connsiteY2-384" fmla="*/ 393614 h 981254"/>
                <a:gd name="connsiteX3-385" fmla="*/ 1579115 w 3124022"/>
                <a:gd name="connsiteY3-386" fmla="*/ 0 h 981254"/>
                <a:gd name="connsiteX4-387" fmla="*/ 1444175 w 3124022"/>
                <a:gd name="connsiteY4-388" fmla="*/ 358147 h 981254"/>
                <a:gd name="connsiteX5-389" fmla="*/ 3028128 w 3124022"/>
                <a:gd name="connsiteY5-390" fmla="*/ 405902 h 981254"/>
                <a:gd name="connsiteX6-391" fmla="*/ 3124022 w 3124022"/>
                <a:gd name="connsiteY6-392" fmla="*/ 501796 h 981254"/>
                <a:gd name="connsiteX7-393" fmla="*/ 3124022 w 3124022"/>
                <a:gd name="connsiteY7-394" fmla="*/ 501794 h 981254"/>
                <a:gd name="connsiteX8-395" fmla="*/ 3124022 w 3124022"/>
                <a:gd name="connsiteY8-396" fmla="*/ 501794 h 981254"/>
                <a:gd name="connsiteX9-397" fmla="*/ 3124022 w 3124022"/>
                <a:gd name="connsiteY9-398" fmla="*/ 645632 h 981254"/>
                <a:gd name="connsiteX10-399" fmla="*/ 3124022 w 3124022"/>
                <a:gd name="connsiteY10-400" fmla="*/ 885360 h 981254"/>
                <a:gd name="connsiteX11-401" fmla="*/ 3028128 w 3124022"/>
                <a:gd name="connsiteY11-402" fmla="*/ 981254 h 981254"/>
                <a:gd name="connsiteX12-403" fmla="*/ 2603352 w 3124022"/>
                <a:gd name="connsiteY12-404" fmla="*/ 981254 h 981254"/>
                <a:gd name="connsiteX13-405" fmla="*/ 1822346 w 3124022"/>
                <a:gd name="connsiteY13-406" fmla="*/ 981254 h 981254"/>
                <a:gd name="connsiteX14-407" fmla="*/ 1822346 w 3124022"/>
                <a:gd name="connsiteY14-408" fmla="*/ 981254 h 981254"/>
                <a:gd name="connsiteX15-409" fmla="*/ 95894 w 3124022"/>
                <a:gd name="connsiteY15-410" fmla="*/ 981254 h 981254"/>
                <a:gd name="connsiteX16-411" fmla="*/ 0 w 3124022"/>
                <a:gd name="connsiteY16-412" fmla="*/ 885360 h 981254"/>
                <a:gd name="connsiteX17-413" fmla="*/ 0 w 3124022"/>
                <a:gd name="connsiteY17-414" fmla="*/ 645632 h 981254"/>
                <a:gd name="connsiteX18-415" fmla="*/ 0 w 3124022"/>
                <a:gd name="connsiteY18-416" fmla="*/ 501794 h 981254"/>
                <a:gd name="connsiteX19-417" fmla="*/ 0 w 3124022"/>
                <a:gd name="connsiteY19-418" fmla="*/ 501794 h 981254"/>
                <a:gd name="connsiteX20-419" fmla="*/ 0 w 3124022"/>
                <a:gd name="connsiteY20-420" fmla="*/ 501796 h 981254"/>
                <a:gd name="connsiteX0-421" fmla="*/ 0 w 3124022"/>
                <a:gd name="connsiteY0-422" fmla="*/ 445392 h 924850"/>
                <a:gd name="connsiteX1-423" fmla="*/ 95894 w 3124022"/>
                <a:gd name="connsiteY1-424" fmla="*/ 349498 h 924850"/>
                <a:gd name="connsiteX2-425" fmla="*/ 1036042 w 3124022"/>
                <a:gd name="connsiteY2-426" fmla="*/ 337210 h 924850"/>
                <a:gd name="connsiteX3-427" fmla="*/ 933495 w 3124022"/>
                <a:gd name="connsiteY3-428" fmla="*/ 0 h 924850"/>
                <a:gd name="connsiteX4-429" fmla="*/ 1444175 w 3124022"/>
                <a:gd name="connsiteY4-430" fmla="*/ 301743 h 924850"/>
                <a:gd name="connsiteX5-431" fmla="*/ 3028128 w 3124022"/>
                <a:gd name="connsiteY5-432" fmla="*/ 349498 h 924850"/>
                <a:gd name="connsiteX6-433" fmla="*/ 3124022 w 3124022"/>
                <a:gd name="connsiteY6-434" fmla="*/ 445392 h 924850"/>
                <a:gd name="connsiteX7-435" fmla="*/ 3124022 w 3124022"/>
                <a:gd name="connsiteY7-436" fmla="*/ 445390 h 924850"/>
                <a:gd name="connsiteX8-437" fmla="*/ 3124022 w 3124022"/>
                <a:gd name="connsiteY8-438" fmla="*/ 445390 h 924850"/>
                <a:gd name="connsiteX9-439" fmla="*/ 3124022 w 3124022"/>
                <a:gd name="connsiteY9-440" fmla="*/ 589228 h 924850"/>
                <a:gd name="connsiteX10-441" fmla="*/ 3124022 w 3124022"/>
                <a:gd name="connsiteY10-442" fmla="*/ 828956 h 924850"/>
                <a:gd name="connsiteX11-443" fmla="*/ 3028128 w 3124022"/>
                <a:gd name="connsiteY11-444" fmla="*/ 924850 h 924850"/>
                <a:gd name="connsiteX12-445" fmla="*/ 2603352 w 3124022"/>
                <a:gd name="connsiteY12-446" fmla="*/ 924850 h 924850"/>
                <a:gd name="connsiteX13-447" fmla="*/ 1822346 w 3124022"/>
                <a:gd name="connsiteY13-448" fmla="*/ 924850 h 924850"/>
                <a:gd name="connsiteX14-449" fmla="*/ 1822346 w 3124022"/>
                <a:gd name="connsiteY14-450" fmla="*/ 924850 h 924850"/>
                <a:gd name="connsiteX15-451" fmla="*/ 95894 w 3124022"/>
                <a:gd name="connsiteY15-452" fmla="*/ 924850 h 924850"/>
                <a:gd name="connsiteX16-453" fmla="*/ 0 w 3124022"/>
                <a:gd name="connsiteY16-454" fmla="*/ 828956 h 924850"/>
                <a:gd name="connsiteX17-455" fmla="*/ 0 w 3124022"/>
                <a:gd name="connsiteY17-456" fmla="*/ 589228 h 924850"/>
                <a:gd name="connsiteX18-457" fmla="*/ 0 w 3124022"/>
                <a:gd name="connsiteY18-458" fmla="*/ 445390 h 924850"/>
                <a:gd name="connsiteX19-459" fmla="*/ 0 w 3124022"/>
                <a:gd name="connsiteY19-460" fmla="*/ 445390 h 924850"/>
                <a:gd name="connsiteX20-461" fmla="*/ 0 w 3124022"/>
                <a:gd name="connsiteY20-462" fmla="*/ 445392 h 924850"/>
                <a:gd name="connsiteX0-463" fmla="*/ 0 w 3124022"/>
                <a:gd name="connsiteY0-464" fmla="*/ 445392 h 924850"/>
                <a:gd name="connsiteX1-465" fmla="*/ 112448 w 3124022"/>
                <a:gd name="connsiteY1-466" fmla="*/ 311895 h 924850"/>
                <a:gd name="connsiteX2-467" fmla="*/ 1036042 w 3124022"/>
                <a:gd name="connsiteY2-468" fmla="*/ 337210 h 924850"/>
                <a:gd name="connsiteX3-469" fmla="*/ 933495 w 3124022"/>
                <a:gd name="connsiteY3-470" fmla="*/ 0 h 924850"/>
                <a:gd name="connsiteX4-471" fmla="*/ 1444175 w 3124022"/>
                <a:gd name="connsiteY4-472" fmla="*/ 301743 h 924850"/>
                <a:gd name="connsiteX5-473" fmla="*/ 3028128 w 3124022"/>
                <a:gd name="connsiteY5-474" fmla="*/ 349498 h 924850"/>
                <a:gd name="connsiteX6-475" fmla="*/ 3124022 w 3124022"/>
                <a:gd name="connsiteY6-476" fmla="*/ 445392 h 924850"/>
                <a:gd name="connsiteX7-477" fmla="*/ 3124022 w 3124022"/>
                <a:gd name="connsiteY7-478" fmla="*/ 445390 h 924850"/>
                <a:gd name="connsiteX8-479" fmla="*/ 3124022 w 3124022"/>
                <a:gd name="connsiteY8-480" fmla="*/ 445390 h 924850"/>
                <a:gd name="connsiteX9-481" fmla="*/ 3124022 w 3124022"/>
                <a:gd name="connsiteY9-482" fmla="*/ 589228 h 924850"/>
                <a:gd name="connsiteX10-483" fmla="*/ 3124022 w 3124022"/>
                <a:gd name="connsiteY10-484" fmla="*/ 828956 h 924850"/>
                <a:gd name="connsiteX11-485" fmla="*/ 3028128 w 3124022"/>
                <a:gd name="connsiteY11-486" fmla="*/ 924850 h 924850"/>
                <a:gd name="connsiteX12-487" fmla="*/ 2603352 w 3124022"/>
                <a:gd name="connsiteY12-488" fmla="*/ 924850 h 924850"/>
                <a:gd name="connsiteX13-489" fmla="*/ 1822346 w 3124022"/>
                <a:gd name="connsiteY13-490" fmla="*/ 924850 h 924850"/>
                <a:gd name="connsiteX14-491" fmla="*/ 1822346 w 3124022"/>
                <a:gd name="connsiteY14-492" fmla="*/ 924850 h 924850"/>
                <a:gd name="connsiteX15-493" fmla="*/ 95894 w 3124022"/>
                <a:gd name="connsiteY15-494" fmla="*/ 924850 h 924850"/>
                <a:gd name="connsiteX16-495" fmla="*/ 0 w 3124022"/>
                <a:gd name="connsiteY16-496" fmla="*/ 828956 h 924850"/>
                <a:gd name="connsiteX17-497" fmla="*/ 0 w 3124022"/>
                <a:gd name="connsiteY17-498" fmla="*/ 589228 h 924850"/>
                <a:gd name="connsiteX18-499" fmla="*/ 0 w 3124022"/>
                <a:gd name="connsiteY18-500" fmla="*/ 445390 h 924850"/>
                <a:gd name="connsiteX19-501" fmla="*/ 0 w 3124022"/>
                <a:gd name="connsiteY19-502" fmla="*/ 445390 h 924850"/>
                <a:gd name="connsiteX20-503" fmla="*/ 0 w 3124022"/>
                <a:gd name="connsiteY20-504" fmla="*/ 445392 h 924850"/>
                <a:gd name="connsiteX0-505" fmla="*/ 0 w 3124022"/>
                <a:gd name="connsiteY0-506" fmla="*/ 445392 h 924850"/>
                <a:gd name="connsiteX1-507" fmla="*/ 112448 w 3124022"/>
                <a:gd name="connsiteY1-508" fmla="*/ 311895 h 924850"/>
                <a:gd name="connsiteX2-509" fmla="*/ 1036042 w 3124022"/>
                <a:gd name="connsiteY2-510" fmla="*/ 337210 h 924850"/>
                <a:gd name="connsiteX3-511" fmla="*/ 933495 w 3124022"/>
                <a:gd name="connsiteY3-512" fmla="*/ 0 h 924850"/>
                <a:gd name="connsiteX4-513" fmla="*/ 1444175 w 3124022"/>
                <a:gd name="connsiteY4-514" fmla="*/ 301743 h 924850"/>
                <a:gd name="connsiteX5-515" fmla="*/ 3044683 w 3124022"/>
                <a:gd name="connsiteY5-516" fmla="*/ 321296 h 924850"/>
                <a:gd name="connsiteX6-517" fmla="*/ 3124022 w 3124022"/>
                <a:gd name="connsiteY6-518" fmla="*/ 445392 h 924850"/>
                <a:gd name="connsiteX7-519" fmla="*/ 3124022 w 3124022"/>
                <a:gd name="connsiteY7-520" fmla="*/ 445390 h 924850"/>
                <a:gd name="connsiteX8-521" fmla="*/ 3124022 w 3124022"/>
                <a:gd name="connsiteY8-522" fmla="*/ 445390 h 924850"/>
                <a:gd name="connsiteX9-523" fmla="*/ 3124022 w 3124022"/>
                <a:gd name="connsiteY9-524" fmla="*/ 589228 h 924850"/>
                <a:gd name="connsiteX10-525" fmla="*/ 3124022 w 3124022"/>
                <a:gd name="connsiteY10-526" fmla="*/ 828956 h 924850"/>
                <a:gd name="connsiteX11-527" fmla="*/ 3028128 w 3124022"/>
                <a:gd name="connsiteY11-528" fmla="*/ 924850 h 924850"/>
                <a:gd name="connsiteX12-529" fmla="*/ 2603352 w 3124022"/>
                <a:gd name="connsiteY12-530" fmla="*/ 924850 h 924850"/>
                <a:gd name="connsiteX13-531" fmla="*/ 1822346 w 3124022"/>
                <a:gd name="connsiteY13-532" fmla="*/ 924850 h 924850"/>
                <a:gd name="connsiteX14-533" fmla="*/ 1822346 w 3124022"/>
                <a:gd name="connsiteY14-534" fmla="*/ 924850 h 924850"/>
                <a:gd name="connsiteX15-535" fmla="*/ 95894 w 3124022"/>
                <a:gd name="connsiteY15-536" fmla="*/ 924850 h 924850"/>
                <a:gd name="connsiteX16-537" fmla="*/ 0 w 3124022"/>
                <a:gd name="connsiteY16-538" fmla="*/ 828956 h 924850"/>
                <a:gd name="connsiteX17-539" fmla="*/ 0 w 3124022"/>
                <a:gd name="connsiteY17-540" fmla="*/ 589228 h 924850"/>
                <a:gd name="connsiteX18-541" fmla="*/ 0 w 3124022"/>
                <a:gd name="connsiteY18-542" fmla="*/ 445390 h 924850"/>
                <a:gd name="connsiteX19-543" fmla="*/ 0 w 3124022"/>
                <a:gd name="connsiteY19-544" fmla="*/ 445390 h 924850"/>
                <a:gd name="connsiteX20-545" fmla="*/ 0 w 3124022"/>
                <a:gd name="connsiteY20-546" fmla="*/ 445392 h 924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listened to music.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041,000000" end="28824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1" y="1193453"/>
            <a:ext cx="4207435" cy="2756594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watch the fish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/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/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036042 w 3124022"/>
                <a:gd name="connsiteY2-342" fmla="*/ 3936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501796 h 981254"/>
                <a:gd name="connsiteX1-381" fmla="*/ 95894 w 3124022"/>
                <a:gd name="connsiteY1-382" fmla="*/ 405902 h 981254"/>
                <a:gd name="connsiteX2-383" fmla="*/ 1036042 w 3124022"/>
                <a:gd name="connsiteY2-384" fmla="*/ 393614 h 981254"/>
                <a:gd name="connsiteX3-385" fmla="*/ 1579115 w 3124022"/>
                <a:gd name="connsiteY3-386" fmla="*/ 0 h 981254"/>
                <a:gd name="connsiteX4-387" fmla="*/ 1444175 w 3124022"/>
                <a:gd name="connsiteY4-388" fmla="*/ 358147 h 981254"/>
                <a:gd name="connsiteX5-389" fmla="*/ 3028128 w 3124022"/>
                <a:gd name="connsiteY5-390" fmla="*/ 405902 h 981254"/>
                <a:gd name="connsiteX6-391" fmla="*/ 3124022 w 3124022"/>
                <a:gd name="connsiteY6-392" fmla="*/ 501796 h 981254"/>
                <a:gd name="connsiteX7-393" fmla="*/ 3124022 w 3124022"/>
                <a:gd name="connsiteY7-394" fmla="*/ 501794 h 981254"/>
                <a:gd name="connsiteX8-395" fmla="*/ 3124022 w 3124022"/>
                <a:gd name="connsiteY8-396" fmla="*/ 501794 h 981254"/>
                <a:gd name="connsiteX9-397" fmla="*/ 3124022 w 3124022"/>
                <a:gd name="connsiteY9-398" fmla="*/ 645632 h 981254"/>
                <a:gd name="connsiteX10-399" fmla="*/ 3124022 w 3124022"/>
                <a:gd name="connsiteY10-400" fmla="*/ 885360 h 981254"/>
                <a:gd name="connsiteX11-401" fmla="*/ 3028128 w 3124022"/>
                <a:gd name="connsiteY11-402" fmla="*/ 981254 h 981254"/>
                <a:gd name="connsiteX12-403" fmla="*/ 2603352 w 3124022"/>
                <a:gd name="connsiteY12-404" fmla="*/ 981254 h 981254"/>
                <a:gd name="connsiteX13-405" fmla="*/ 1822346 w 3124022"/>
                <a:gd name="connsiteY13-406" fmla="*/ 981254 h 981254"/>
                <a:gd name="connsiteX14-407" fmla="*/ 1822346 w 3124022"/>
                <a:gd name="connsiteY14-408" fmla="*/ 981254 h 981254"/>
                <a:gd name="connsiteX15-409" fmla="*/ 95894 w 3124022"/>
                <a:gd name="connsiteY15-410" fmla="*/ 981254 h 981254"/>
                <a:gd name="connsiteX16-411" fmla="*/ 0 w 3124022"/>
                <a:gd name="connsiteY16-412" fmla="*/ 885360 h 981254"/>
                <a:gd name="connsiteX17-413" fmla="*/ 0 w 3124022"/>
                <a:gd name="connsiteY17-414" fmla="*/ 645632 h 981254"/>
                <a:gd name="connsiteX18-415" fmla="*/ 0 w 3124022"/>
                <a:gd name="connsiteY18-416" fmla="*/ 501794 h 981254"/>
                <a:gd name="connsiteX19-417" fmla="*/ 0 w 3124022"/>
                <a:gd name="connsiteY19-418" fmla="*/ 501794 h 981254"/>
                <a:gd name="connsiteX20-419" fmla="*/ 0 w 3124022"/>
                <a:gd name="connsiteY20-420" fmla="*/ 501796 h 981254"/>
                <a:gd name="connsiteX0-421" fmla="*/ 0 w 3124022"/>
                <a:gd name="connsiteY0-422" fmla="*/ 445392 h 924850"/>
                <a:gd name="connsiteX1-423" fmla="*/ 95894 w 3124022"/>
                <a:gd name="connsiteY1-424" fmla="*/ 349498 h 924850"/>
                <a:gd name="connsiteX2-425" fmla="*/ 1036042 w 3124022"/>
                <a:gd name="connsiteY2-426" fmla="*/ 337210 h 924850"/>
                <a:gd name="connsiteX3-427" fmla="*/ 933495 w 3124022"/>
                <a:gd name="connsiteY3-428" fmla="*/ 0 h 924850"/>
                <a:gd name="connsiteX4-429" fmla="*/ 1444175 w 3124022"/>
                <a:gd name="connsiteY4-430" fmla="*/ 301743 h 924850"/>
                <a:gd name="connsiteX5-431" fmla="*/ 3028128 w 3124022"/>
                <a:gd name="connsiteY5-432" fmla="*/ 349498 h 924850"/>
                <a:gd name="connsiteX6-433" fmla="*/ 3124022 w 3124022"/>
                <a:gd name="connsiteY6-434" fmla="*/ 445392 h 924850"/>
                <a:gd name="connsiteX7-435" fmla="*/ 3124022 w 3124022"/>
                <a:gd name="connsiteY7-436" fmla="*/ 445390 h 924850"/>
                <a:gd name="connsiteX8-437" fmla="*/ 3124022 w 3124022"/>
                <a:gd name="connsiteY8-438" fmla="*/ 445390 h 924850"/>
                <a:gd name="connsiteX9-439" fmla="*/ 3124022 w 3124022"/>
                <a:gd name="connsiteY9-440" fmla="*/ 589228 h 924850"/>
                <a:gd name="connsiteX10-441" fmla="*/ 3124022 w 3124022"/>
                <a:gd name="connsiteY10-442" fmla="*/ 828956 h 924850"/>
                <a:gd name="connsiteX11-443" fmla="*/ 3028128 w 3124022"/>
                <a:gd name="connsiteY11-444" fmla="*/ 924850 h 924850"/>
                <a:gd name="connsiteX12-445" fmla="*/ 2603352 w 3124022"/>
                <a:gd name="connsiteY12-446" fmla="*/ 924850 h 924850"/>
                <a:gd name="connsiteX13-447" fmla="*/ 1822346 w 3124022"/>
                <a:gd name="connsiteY13-448" fmla="*/ 924850 h 924850"/>
                <a:gd name="connsiteX14-449" fmla="*/ 1822346 w 3124022"/>
                <a:gd name="connsiteY14-450" fmla="*/ 924850 h 924850"/>
                <a:gd name="connsiteX15-451" fmla="*/ 95894 w 3124022"/>
                <a:gd name="connsiteY15-452" fmla="*/ 924850 h 924850"/>
                <a:gd name="connsiteX16-453" fmla="*/ 0 w 3124022"/>
                <a:gd name="connsiteY16-454" fmla="*/ 828956 h 924850"/>
                <a:gd name="connsiteX17-455" fmla="*/ 0 w 3124022"/>
                <a:gd name="connsiteY17-456" fmla="*/ 589228 h 924850"/>
                <a:gd name="connsiteX18-457" fmla="*/ 0 w 3124022"/>
                <a:gd name="connsiteY18-458" fmla="*/ 445390 h 924850"/>
                <a:gd name="connsiteX19-459" fmla="*/ 0 w 3124022"/>
                <a:gd name="connsiteY19-460" fmla="*/ 445390 h 924850"/>
                <a:gd name="connsiteX20-461" fmla="*/ 0 w 3124022"/>
                <a:gd name="connsiteY20-462" fmla="*/ 445392 h 924850"/>
                <a:gd name="connsiteX0-463" fmla="*/ 0 w 3124022"/>
                <a:gd name="connsiteY0-464" fmla="*/ 445392 h 924850"/>
                <a:gd name="connsiteX1-465" fmla="*/ 112448 w 3124022"/>
                <a:gd name="connsiteY1-466" fmla="*/ 311895 h 924850"/>
                <a:gd name="connsiteX2-467" fmla="*/ 1036042 w 3124022"/>
                <a:gd name="connsiteY2-468" fmla="*/ 337210 h 924850"/>
                <a:gd name="connsiteX3-469" fmla="*/ 933495 w 3124022"/>
                <a:gd name="connsiteY3-470" fmla="*/ 0 h 924850"/>
                <a:gd name="connsiteX4-471" fmla="*/ 1444175 w 3124022"/>
                <a:gd name="connsiteY4-472" fmla="*/ 301743 h 924850"/>
                <a:gd name="connsiteX5-473" fmla="*/ 3028128 w 3124022"/>
                <a:gd name="connsiteY5-474" fmla="*/ 349498 h 924850"/>
                <a:gd name="connsiteX6-475" fmla="*/ 3124022 w 3124022"/>
                <a:gd name="connsiteY6-476" fmla="*/ 445392 h 924850"/>
                <a:gd name="connsiteX7-477" fmla="*/ 3124022 w 3124022"/>
                <a:gd name="connsiteY7-478" fmla="*/ 445390 h 924850"/>
                <a:gd name="connsiteX8-479" fmla="*/ 3124022 w 3124022"/>
                <a:gd name="connsiteY8-480" fmla="*/ 445390 h 924850"/>
                <a:gd name="connsiteX9-481" fmla="*/ 3124022 w 3124022"/>
                <a:gd name="connsiteY9-482" fmla="*/ 589228 h 924850"/>
                <a:gd name="connsiteX10-483" fmla="*/ 3124022 w 3124022"/>
                <a:gd name="connsiteY10-484" fmla="*/ 828956 h 924850"/>
                <a:gd name="connsiteX11-485" fmla="*/ 3028128 w 3124022"/>
                <a:gd name="connsiteY11-486" fmla="*/ 924850 h 924850"/>
                <a:gd name="connsiteX12-487" fmla="*/ 2603352 w 3124022"/>
                <a:gd name="connsiteY12-488" fmla="*/ 924850 h 924850"/>
                <a:gd name="connsiteX13-489" fmla="*/ 1822346 w 3124022"/>
                <a:gd name="connsiteY13-490" fmla="*/ 924850 h 924850"/>
                <a:gd name="connsiteX14-491" fmla="*/ 1822346 w 3124022"/>
                <a:gd name="connsiteY14-492" fmla="*/ 924850 h 924850"/>
                <a:gd name="connsiteX15-493" fmla="*/ 95894 w 3124022"/>
                <a:gd name="connsiteY15-494" fmla="*/ 924850 h 924850"/>
                <a:gd name="connsiteX16-495" fmla="*/ 0 w 3124022"/>
                <a:gd name="connsiteY16-496" fmla="*/ 828956 h 924850"/>
                <a:gd name="connsiteX17-497" fmla="*/ 0 w 3124022"/>
                <a:gd name="connsiteY17-498" fmla="*/ 589228 h 924850"/>
                <a:gd name="connsiteX18-499" fmla="*/ 0 w 3124022"/>
                <a:gd name="connsiteY18-500" fmla="*/ 445390 h 924850"/>
                <a:gd name="connsiteX19-501" fmla="*/ 0 w 3124022"/>
                <a:gd name="connsiteY19-502" fmla="*/ 445390 h 924850"/>
                <a:gd name="connsiteX20-503" fmla="*/ 0 w 3124022"/>
                <a:gd name="connsiteY20-504" fmla="*/ 445392 h 924850"/>
                <a:gd name="connsiteX0-505" fmla="*/ 0 w 3124022"/>
                <a:gd name="connsiteY0-506" fmla="*/ 445392 h 924850"/>
                <a:gd name="connsiteX1-507" fmla="*/ 112448 w 3124022"/>
                <a:gd name="connsiteY1-508" fmla="*/ 311895 h 924850"/>
                <a:gd name="connsiteX2-509" fmla="*/ 1036042 w 3124022"/>
                <a:gd name="connsiteY2-510" fmla="*/ 337210 h 924850"/>
                <a:gd name="connsiteX3-511" fmla="*/ 933495 w 3124022"/>
                <a:gd name="connsiteY3-512" fmla="*/ 0 h 924850"/>
                <a:gd name="connsiteX4-513" fmla="*/ 1444175 w 3124022"/>
                <a:gd name="connsiteY4-514" fmla="*/ 301743 h 924850"/>
                <a:gd name="connsiteX5-515" fmla="*/ 3044683 w 3124022"/>
                <a:gd name="connsiteY5-516" fmla="*/ 321296 h 924850"/>
                <a:gd name="connsiteX6-517" fmla="*/ 3124022 w 3124022"/>
                <a:gd name="connsiteY6-518" fmla="*/ 445392 h 924850"/>
                <a:gd name="connsiteX7-519" fmla="*/ 3124022 w 3124022"/>
                <a:gd name="connsiteY7-520" fmla="*/ 445390 h 924850"/>
                <a:gd name="connsiteX8-521" fmla="*/ 3124022 w 3124022"/>
                <a:gd name="connsiteY8-522" fmla="*/ 445390 h 924850"/>
                <a:gd name="connsiteX9-523" fmla="*/ 3124022 w 3124022"/>
                <a:gd name="connsiteY9-524" fmla="*/ 589228 h 924850"/>
                <a:gd name="connsiteX10-525" fmla="*/ 3124022 w 3124022"/>
                <a:gd name="connsiteY10-526" fmla="*/ 828956 h 924850"/>
                <a:gd name="connsiteX11-527" fmla="*/ 3028128 w 3124022"/>
                <a:gd name="connsiteY11-528" fmla="*/ 924850 h 924850"/>
                <a:gd name="connsiteX12-529" fmla="*/ 2603352 w 3124022"/>
                <a:gd name="connsiteY12-530" fmla="*/ 924850 h 924850"/>
                <a:gd name="connsiteX13-531" fmla="*/ 1822346 w 3124022"/>
                <a:gd name="connsiteY13-532" fmla="*/ 924850 h 924850"/>
                <a:gd name="connsiteX14-533" fmla="*/ 1822346 w 3124022"/>
                <a:gd name="connsiteY14-534" fmla="*/ 924850 h 924850"/>
                <a:gd name="connsiteX15-535" fmla="*/ 95894 w 3124022"/>
                <a:gd name="connsiteY15-536" fmla="*/ 924850 h 924850"/>
                <a:gd name="connsiteX16-537" fmla="*/ 0 w 3124022"/>
                <a:gd name="connsiteY16-538" fmla="*/ 828956 h 924850"/>
                <a:gd name="connsiteX17-539" fmla="*/ 0 w 3124022"/>
                <a:gd name="connsiteY17-540" fmla="*/ 589228 h 924850"/>
                <a:gd name="connsiteX18-541" fmla="*/ 0 w 3124022"/>
                <a:gd name="connsiteY18-542" fmla="*/ 445390 h 924850"/>
                <a:gd name="connsiteX19-543" fmla="*/ 0 w 3124022"/>
                <a:gd name="connsiteY19-544" fmla="*/ 445390 h 924850"/>
                <a:gd name="connsiteX20-545" fmla="*/ 0 w 3124022"/>
                <a:gd name="connsiteY20-546" fmla="*/ 445392 h 924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watched the fish.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267,000000" end="19596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62" y="1212870"/>
            <a:ext cx="3999830" cy="3152408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9460" y="3212269"/>
            <a:ext cx="3358646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dance around the campfire</a:t>
            </a:r>
            <a:endParaRPr lang="en-US" sz="118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/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7834" y="1339152"/>
            <a:ext cx="2406790" cy="1137687"/>
            <a:chOff x="6617834" y="1339152"/>
            <a:chExt cx="2406790" cy="1137687"/>
          </a:xfrm>
        </p:grpSpPr>
        <p:sp>
          <p:nvSpPr>
            <p:cNvPr id="30" name="Speech Bubble: Rectangle with Corners Rounded 1"/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036042 w 3124022"/>
                <a:gd name="connsiteY2-342" fmla="*/ 3936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501796 h 981254"/>
                <a:gd name="connsiteX1-381" fmla="*/ 95894 w 3124022"/>
                <a:gd name="connsiteY1-382" fmla="*/ 405902 h 981254"/>
                <a:gd name="connsiteX2-383" fmla="*/ 1036042 w 3124022"/>
                <a:gd name="connsiteY2-384" fmla="*/ 393614 h 981254"/>
                <a:gd name="connsiteX3-385" fmla="*/ 1579115 w 3124022"/>
                <a:gd name="connsiteY3-386" fmla="*/ 0 h 981254"/>
                <a:gd name="connsiteX4-387" fmla="*/ 1444175 w 3124022"/>
                <a:gd name="connsiteY4-388" fmla="*/ 358147 h 981254"/>
                <a:gd name="connsiteX5-389" fmla="*/ 3028128 w 3124022"/>
                <a:gd name="connsiteY5-390" fmla="*/ 405902 h 981254"/>
                <a:gd name="connsiteX6-391" fmla="*/ 3124022 w 3124022"/>
                <a:gd name="connsiteY6-392" fmla="*/ 501796 h 981254"/>
                <a:gd name="connsiteX7-393" fmla="*/ 3124022 w 3124022"/>
                <a:gd name="connsiteY7-394" fmla="*/ 501794 h 981254"/>
                <a:gd name="connsiteX8-395" fmla="*/ 3124022 w 3124022"/>
                <a:gd name="connsiteY8-396" fmla="*/ 501794 h 981254"/>
                <a:gd name="connsiteX9-397" fmla="*/ 3124022 w 3124022"/>
                <a:gd name="connsiteY9-398" fmla="*/ 645632 h 981254"/>
                <a:gd name="connsiteX10-399" fmla="*/ 3124022 w 3124022"/>
                <a:gd name="connsiteY10-400" fmla="*/ 885360 h 981254"/>
                <a:gd name="connsiteX11-401" fmla="*/ 3028128 w 3124022"/>
                <a:gd name="connsiteY11-402" fmla="*/ 981254 h 981254"/>
                <a:gd name="connsiteX12-403" fmla="*/ 2603352 w 3124022"/>
                <a:gd name="connsiteY12-404" fmla="*/ 981254 h 981254"/>
                <a:gd name="connsiteX13-405" fmla="*/ 1822346 w 3124022"/>
                <a:gd name="connsiteY13-406" fmla="*/ 981254 h 981254"/>
                <a:gd name="connsiteX14-407" fmla="*/ 1822346 w 3124022"/>
                <a:gd name="connsiteY14-408" fmla="*/ 981254 h 981254"/>
                <a:gd name="connsiteX15-409" fmla="*/ 95894 w 3124022"/>
                <a:gd name="connsiteY15-410" fmla="*/ 981254 h 981254"/>
                <a:gd name="connsiteX16-411" fmla="*/ 0 w 3124022"/>
                <a:gd name="connsiteY16-412" fmla="*/ 885360 h 981254"/>
                <a:gd name="connsiteX17-413" fmla="*/ 0 w 3124022"/>
                <a:gd name="connsiteY17-414" fmla="*/ 645632 h 981254"/>
                <a:gd name="connsiteX18-415" fmla="*/ 0 w 3124022"/>
                <a:gd name="connsiteY18-416" fmla="*/ 501794 h 981254"/>
                <a:gd name="connsiteX19-417" fmla="*/ 0 w 3124022"/>
                <a:gd name="connsiteY19-418" fmla="*/ 501794 h 981254"/>
                <a:gd name="connsiteX20-419" fmla="*/ 0 w 3124022"/>
                <a:gd name="connsiteY20-420" fmla="*/ 501796 h 981254"/>
                <a:gd name="connsiteX0-421" fmla="*/ 0 w 3124022"/>
                <a:gd name="connsiteY0-422" fmla="*/ 445392 h 924850"/>
                <a:gd name="connsiteX1-423" fmla="*/ 95894 w 3124022"/>
                <a:gd name="connsiteY1-424" fmla="*/ 349498 h 924850"/>
                <a:gd name="connsiteX2-425" fmla="*/ 1036042 w 3124022"/>
                <a:gd name="connsiteY2-426" fmla="*/ 337210 h 924850"/>
                <a:gd name="connsiteX3-427" fmla="*/ 933495 w 3124022"/>
                <a:gd name="connsiteY3-428" fmla="*/ 0 h 924850"/>
                <a:gd name="connsiteX4-429" fmla="*/ 1444175 w 3124022"/>
                <a:gd name="connsiteY4-430" fmla="*/ 301743 h 924850"/>
                <a:gd name="connsiteX5-431" fmla="*/ 3028128 w 3124022"/>
                <a:gd name="connsiteY5-432" fmla="*/ 349498 h 924850"/>
                <a:gd name="connsiteX6-433" fmla="*/ 3124022 w 3124022"/>
                <a:gd name="connsiteY6-434" fmla="*/ 445392 h 924850"/>
                <a:gd name="connsiteX7-435" fmla="*/ 3124022 w 3124022"/>
                <a:gd name="connsiteY7-436" fmla="*/ 445390 h 924850"/>
                <a:gd name="connsiteX8-437" fmla="*/ 3124022 w 3124022"/>
                <a:gd name="connsiteY8-438" fmla="*/ 445390 h 924850"/>
                <a:gd name="connsiteX9-439" fmla="*/ 3124022 w 3124022"/>
                <a:gd name="connsiteY9-440" fmla="*/ 589228 h 924850"/>
                <a:gd name="connsiteX10-441" fmla="*/ 3124022 w 3124022"/>
                <a:gd name="connsiteY10-442" fmla="*/ 828956 h 924850"/>
                <a:gd name="connsiteX11-443" fmla="*/ 3028128 w 3124022"/>
                <a:gd name="connsiteY11-444" fmla="*/ 924850 h 924850"/>
                <a:gd name="connsiteX12-445" fmla="*/ 2603352 w 3124022"/>
                <a:gd name="connsiteY12-446" fmla="*/ 924850 h 924850"/>
                <a:gd name="connsiteX13-447" fmla="*/ 1822346 w 3124022"/>
                <a:gd name="connsiteY13-448" fmla="*/ 924850 h 924850"/>
                <a:gd name="connsiteX14-449" fmla="*/ 1822346 w 3124022"/>
                <a:gd name="connsiteY14-450" fmla="*/ 924850 h 924850"/>
                <a:gd name="connsiteX15-451" fmla="*/ 95894 w 3124022"/>
                <a:gd name="connsiteY15-452" fmla="*/ 924850 h 924850"/>
                <a:gd name="connsiteX16-453" fmla="*/ 0 w 3124022"/>
                <a:gd name="connsiteY16-454" fmla="*/ 828956 h 924850"/>
                <a:gd name="connsiteX17-455" fmla="*/ 0 w 3124022"/>
                <a:gd name="connsiteY17-456" fmla="*/ 589228 h 924850"/>
                <a:gd name="connsiteX18-457" fmla="*/ 0 w 3124022"/>
                <a:gd name="connsiteY18-458" fmla="*/ 445390 h 924850"/>
                <a:gd name="connsiteX19-459" fmla="*/ 0 w 3124022"/>
                <a:gd name="connsiteY19-460" fmla="*/ 445390 h 924850"/>
                <a:gd name="connsiteX20-461" fmla="*/ 0 w 3124022"/>
                <a:gd name="connsiteY20-462" fmla="*/ 445392 h 924850"/>
                <a:gd name="connsiteX0-463" fmla="*/ 0 w 3124022"/>
                <a:gd name="connsiteY0-464" fmla="*/ 445392 h 924850"/>
                <a:gd name="connsiteX1-465" fmla="*/ 112448 w 3124022"/>
                <a:gd name="connsiteY1-466" fmla="*/ 311895 h 924850"/>
                <a:gd name="connsiteX2-467" fmla="*/ 1036042 w 3124022"/>
                <a:gd name="connsiteY2-468" fmla="*/ 337210 h 924850"/>
                <a:gd name="connsiteX3-469" fmla="*/ 933495 w 3124022"/>
                <a:gd name="connsiteY3-470" fmla="*/ 0 h 924850"/>
                <a:gd name="connsiteX4-471" fmla="*/ 1444175 w 3124022"/>
                <a:gd name="connsiteY4-472" fmla="*/ 301743 h 924850"/>
                <a:gd name="connsiteX5-473" fmla="*/ 3028128 w 3124022"/>
                <a:gd name="connsiteY5-474" fmla="*/ 349498 h 924850"/>
                <a:gd name="connsiteX6-475" fmla="*/ 3124022 w 3124022"/>
                <a:gd name="connsiteY6-476" fmla="*/ 445392 h 924850"/>
                <a:gd name="connsiteX7-477" fmla="*/ 3124022 w 3124022"/>
                <a:gd name="connsiteY7-478" fmla="*/ 445390 h 924850"/>
                <a:gd name="connsiteX8-479" fmla="*/ 3124022 w 3124022"/>
                <a:gd name="connsiteY8-480" fmla="*/ 445390 h 924850"/>
                <a:gd name="connsiteX9-481" fmla="*/ 3124022 w 3124022"/>
                <a:gd name="connsiteY9-482" fmla="*/ 589228 h 924850"/>
                <a:gd name="connsiteX10-483" fmla="*/ 3124022 w 3124022"/>
                <a:gd name="connsiteY10-484" fmla="*/ 828956 h 924850"/>
                <a:gd name="connsiteX11-485" fmla="*/ 3028128 w 3124022"/>
                <a:gd name="connsiteY11-486" fmla="*/ 924850 h 924850"/>
                <a:gd name="connsiteX12-487" fmla="*/ 2603352 w 3124022"/>
                <a:gd name="connsiteY12-488" fmla="*/ 924850 h 924850"/>
                <a:gd name="connsiteX13-489" fmla="*/ 1822346 w 3124022"/>
                <a:gd name="connsiteY13-490" fmla="*/ 924850 h 924850"/>
                <a:gd name="connsiteX14-491" fmla="*/ 1822346 w 3124022"/>
                <a:gd name="connsiteY14-492" fmla="*/ 924850 h 924850"/>
                <a:gd name="connsiteX15-493" fmla="*/ 95894 w 3124022"/>
                <a:gd name="connsiteY15-494" fmla="*/ 924850 h 924850"/>
                <a:gd name="connsiteX16-495" fmla="*/ 0 w 3124022"/>
                <a:gd name="connsiteY16-496" fmla="*/ 828956 h 924850"/>
                <a:gd name="connsiteX17-497" fmla="*/ 0 w 3124022"/>
                <a:gd name="connsiteY17-498" fmla="*/ 589228 h 924850"/>
                <a:gd name="connsiteX18-499" fmla="*/ 0 w 3124022"/>
                <a:gd name="connsiteY18-500" fmla="*/ 445390 h 924850"/>
                <a:gd name="connsiteX19-501" fmla="*/ 0 w 3124022"/>
                <a:gd name="connsiteY19-502" fmla="*/ 445390 h 924850"/>
                <a:gd name="connsiteX20-503" fmla="*/ 0 w 3124022"/>
                <a:gd name="connsiteY20-504" fmla="*/ 445392 h 924850"/>
                <a:gd name="connsiteX0-505" fmla="*/ 0 w 3124022"/>
                <a:gd name="connsiteY0-506" fmla="*/ 445392 h 924850"/>
                <a:gd name="connsiteX1-507" fmla="*/ 112448 w 3124022"/>
                <a:gd name="connsiteY1-508" fmla="*/ 311895 h 924850"/>
                <a:gd name="connsiteX2-509" fmla="*/ 1036042 w 3124022"/>
                <a:gd name="connsiteY2-510" fmla="*/ 337210 h 924850"/>
                <a:gd name="connsiteX3-511" fmla="*/ 933495 w 3124022"/>
                <a:gd name="connsiteY3-512" fmla="*/ 0 h 924850"/>
                <a:gd name="connsiteX4-513" fmla="*/ 1444175 w 3124022"/>
                <a:gd name="connsiteY4-514" fmla="*/ 301743 h 924850"/>
                <a:gd name="connsiteX5-515" fmla="*/ 3044683 w 3124022"/>
                <a:gd name="connsiteY5-516" fmla="*/ 321296 h 924850"/>
                <a:gd name="connsiteX6-517" fmla="*/ 3124022 w 3124022"/>
                <a:gd name="connsiteY6-518" fmla="*/ 445392 h 924850"/>
                <a:gd name="connsiteX7-519" fmla="*/ 3124022 w 3124022"/>
                <a:gd name="connsiteY7-520" fmla="*/ 445390 h 924850"/>
                <a:gd name="connsiteX8-521" fmla="*/ 3124022 w 3124022"/>
                <a:gd name="connsiteY8-522" fmla="*/ 445390 h 924850"/>
                <a:gd name="connsiteX9-523" fmla="*/ 3124022 w 3124022"/>
                <a:gd name="connsiteY9-524" fmla="*/ 589228 h 924850"/>
                <a:gd name="connsiteX10-525" fmla="*/ 3124022 w 3124022"/>
                <a:gd name="connsiteY10-526" fmla="*/ 828956 h 924850"/>
                <a:gd name="connsiteX11-527" fmla="*/ 3028128 w 3124022"/>
                <a:gd name="connsiteY11-528" fmla="*/ 924850 h 924850"/>
                <a:gd name="connsiteX12-529" fmla="*/ 2603352 w 3124022"/>
                <a:gd name="connsiteY12-530" fmla="*/ 924850 h 924850"/>
                <a:gd name="connsiteX13-531" fmla="*/ 1822346 w 3124022"/>
                <a:gd name="connsiteY13-532" fmla="*/ 924850 h 924850"/>
                <a:gd name="connsiteX14-533" fmla="*/ 1822346 w 3124022"/>
                <a:gd name="connsiteY14-534" fmla="*/ 924850 h 924850"/>
                <a:gd name="connsiteX15-535" fmla="*/ 95894 w 3124022"/>
                <a:gd name="connsiteY15-536" fmla="*/ 924850 h 924850"/>
                <a:gd name="connsiteX16-537" fmla="*/ 0 w 3124022"/>
                <a:gd name="connsiteY16-538" fmla="*/ 828956 h 924850"/>
                <a:gd name="connsiteX17-539" fmla="*/ 0 w 3124022"/>
                <a:gd name="connsiteY17-540" fmla="*/ 589228 h 924850"/>
                <a:gd name="connsiteX18-541" fmla="*/ 0 w 3124022"/>
                <a:gd name="connsiteY18-542" fmla="*/ 445390 h 924850"/>
                <a:gd name="connsiteX19-543" fmla="*/ 0 w 3124022"/>
                <a:gd name="connsiteY19-544" fmla="*/ 445390 h 924850"/>
                <a:gd name="connsiteX20-545" fmla="*/ 0 w 3124022"/>
                <a:gd name="connsiteY20-546" fmla="*/ 445392 h 924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178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danced around the campfire.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328,000000" end="9881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522" y="1253295"/>
            <a:ext cx="3891745" cy="2799323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chess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/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75979" y="1339152"/>
            <a:ext cx="2406790" cy="1137687"/>
            <a:chOff x="6675979" y="1339152"/>
            <a:chExt cx="2406790" cy="1137687"/>
          </a:xfrm>
        </p:grpSpPr>
        <p:sp>
          <p:nvSpPr>
            <p:cNvPr id="30" name="Speech Bubble: Rectangle with Corners Rounded 1"/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036042 w 3124022"/>
                <a:gd name="connsiteY2-342" fmla="*/ 3936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501796 h 981254"/>
                <a:gd name="connsiteX1-381" fmla="*/ 95894 w 3124022"/>
                <a:gd name="connsiteY1-382" fmla="*/ 405902 h 981254"/>
                <a:gd name="connsiteX2-383" fmla="*/ 1036042 w 3124022"/>
                <a:gd name="connsiteY2-384" fmla="*/ 393614 h 981254"/>
                <a:gd name="connsiteX3-385" fmla="*/ 1579115 w 3124022"/>
                <a:gd name="connsiteY3-386" fmla="*/ 0 h 981254"/>
                <a:gd name="connsiteX4-387" fmla="*/ 1444175 w 3124022"/>
                <a:gd name="connsiteY4-388" fmla="*/ 358147 h 981254"/>
                <a:gd name="connsiteX5-389" fmla="*/ 3028128 w 3124022"/>
                <a:gd name="connsiteY5-390" fmla="*/ 405902 h 981254"/>
                <a:gd name="connsiteX6-391" fmla="*/ 3124022 w 3124022"/>
                <a:gd name="connsiteY6-392" fmla="*/ 501796 h 981254"/>
                <a:gd name="connsiteX7-393" fmla="*/ 3124022 w 3124022"/>
                <a:gd name="connsiteY7-394" fmla="*/ 501794 h 981254"/>
                <a:gd name="connsiteX8-395" fmla="*/ 3124022 w 3124022"/>
                <a:gd name="connsiteY8-396" fmla="*/ 501794 h 981254"/>
                <a:gd name="connsiteX9-397" fmla="*/ 3124022 w 3124022"/>
                <a:gd name="connsiteY9-398" fmla="*/ 645632 h 981254"/>
                <a:gd name="connsiteX10-399" fmla="*/ 3124022 w 3124022"/>
                <a:gd name="connsiteY10-400" fmla="*/ 885360 h 981254"/>
                <a:gd name="connsiteX11-401" fmla="*/ 3028128 w 3124022"/>
                <a:gd name="connsiteY11-402" fmla="*/ 981254 h 981254"/>
                <a:gd name="connsiteX12-403" fmla="*/ 2603352 w 3124022"/>
                <a:gd name="connsiteY12-404" fmla="*/ 981254 h 981254"/>
                <a:gd name="connsiteX13-405" fmla="*/ 1822346 w 3124022"/>
                <a:gd name="connsiteY13-406" fmla="*/ 981254 h 981254"/>
                <a:gd name="connsiteX14-407" fmla="*/ 1822346 w 3124022"/>
                <a:gd name="connsiteY14-408" fmla="*/ 981254 h 981254"/>
                <a:gd name="connsiteX15-409" fmla="*/ 95894 w 3124022"/>
                <a:gd name="connsiteY15-410" fmla="*/ 981254 h 981254"/>
                <a:gd name="connsiteX16-411" fmla="*/ 0 w 3124022"/>
                <a:gd name="connsiteY16-412" fmla="*/ 885360 h 981254"/>
                <a:gd name="connsiteX17-413" fmla="*/ 0 w 3124022"/>
                <a:gd name="connsiteY17-414" fmla="*/ 645632 h 981254"/>
                <a:gd name="connsiteX18-415" fmla="*/ 0 w 3124022"/>
                <a:gd name="connsiteY18-416" fmla="*/ 501794 h 981254"/>
                <a:gd name="connsiteX19-417" fmla="*/ 0 w 3124022"/>
                <a:gd name="connsiteY19-418" fmla="*/ 501794 h 981254"/>
                <a:gd name="connsiteX20-419" fmla="*/ 0 w 3124022"/>
                <a:gd name="connsiteY20-420" fmla="*/ 501796 h 981254"/>
                <a:gd name="connsiteX0-421" fmla="*/ 0 w 3124022"/>
                <a:gd name="connsiteY0-422" fmla="*/ 445392 h 924850"/>
                <a:gd name="connsiteX1-423" fmla="*/ 95894 w 3124022"/>
                <a:gd name="connsiteY1-424" fmla="*/ 349498 h 924850"/>
                <a:gd name="connsiteX2-425" fmla="*/ 1036042 w 3124022"/>
                <a:gd name="connsiteY2-426" fmla="*/ 337210 h 924850"/>
                <a:gd name="connsiteX3-427" fmla="*/ 933495 w 3124022"/>
                <a:gd name="connsiteY3-428" fmla="*/ 0 h 924850"/>
                <a:gd name="connsiteX4-429" fmla="*/ 1444175 w 3124022"/>
                <a:gd name="connsiteY4-430" fmla="*/ 301743 h 924850"/>
                <a:gd name="connsiteX5-431" fmla="*/ 3028128 w 3124022"/>
                <a:gd name="connsiteY5-432" fmla="*/ 349498 h 924850"/>
                <a:gd name="connsiteX6-433" fmla="*/ 3124022 w 3124022"/>
                <a:gd name="connsiteY6-434" fmla="*/ 445392 h 924850"/>
                <a:gd name="connsiteX7-435" fmla="*/ 3124022 w 3124022"/>
                <a:gd name="connsiteY7-436" fmla="*/ 445390 h 924850"/>
                <a:gd name="connsiteX8-437" fmla="*/ 3124022 w 3124022"/>
                <a:gd name="connsiteY8-438" fmla="*/ 445390 h 924850"/>
                <a:gd name="connsiteX9-439" fmla="*/ 3124022 w 3124022"/>
                <a:gd name="connsiteY9-440" fmla="*/ 589228 h 924850"/>
                <a:gd name="connsiteX10-441" fmla="*/ 3124022 w 3124022"/>
                <a:gd name="connsiteY10-442" fmla="*/ 828956 h 924850"/>
                <a:gd name="connsiteX11-443" fmla="*/ 3028128 w 3124022"/>
                <a:gd name="connsiteY11-444" fmla="*/ 924850 h 924850"/>
                <a:gd name="connsiteX12-445" fmla="*/ 2603352 w 3124022"/>
                <a:gd name="connsiteY12-446" fmla="*/ 924850 h 924850"/>
                <a:gd name="connsiteX13-447" fmla="*/ 1822346 w 3124022"/>
                <a:gd name="connsiteY13-448" fmla="*/ 924850 h 924850"/>
                <a:gd name="connsiteX14-449" fmla="*/ 1822346 w 3124022"/>
                <a:gd name="connsiteY14-450" fmla="*/ 924850 h 924850"/>
                <a:gd name="connsiteX15-451" fmla="*/ 95894 w 3124022"/>
                <a:gd name="connsiteY15-452" fmla="*/ 924850 h 924850"/>
                <a:gd name="connsiteX16-453" fmla="*/ 0 w 3124022"/>
                <a:gd name="connsiteY16-454" fmla="*/ 828956 h 924850"/>
                <a:gd name="connsiteX17-455" fmla="*/ 0 w 3124022"/>
                <a:gd name="connsiteY17-456" fmla="*/ 589228 h 924850"/>
                <a:gd name="connsiteX18-457" fmla="*/ 0 w 3124022"/>
                <a:gd name="connsiteY18-458" fmla="*/ 445390 h 924850"/>
                <a:gd name="connsiteX19-459" fmla="*/ 0 w 3124022"/>
                <a:gd name="connsiteY19-460" fmla="*/ 445390 h 924850"/>
                <a:gd name="connsiteX20-461" fmla="*/ 0 w 3124022"/>
                <a:gd name="connsiteY20-462" fmla="*/ 445392 h 924850"/>
                <a:gd name="connsiteX0-463" fmla="*/ 0 w 3124022"/>
                <a:gd name="connsiteY0-464" fmla="*/ 445392 h 924850"/>
                <a:gd name="connsiteX1-465" fmla="*/ 112448 w 3124022"/>
                <a:gd name="connsiteY1-466" fmla="*/ 311895 h 924850"/>
                <a:gd name="connsiteX2-467" fmla="*/ 1036042 w 3124022"/>
                <a:gd name="connsiteY2-468" fmla="*/ 337210 h 924850"/>
                <a:gd name="connsiteX3-469" fmla="*/ 933495 w 3124022"/>
                <a:gd name="connsiteY3-470" fmla="*/ 0 h 924850"/>
                <a:gd name="connsiteX4-471" fmla="*/ 1444175 w 3124022"/>
                <a:gd name="connsiteY4-472" fmla="*/ 301743 h 924850"/>
                <a:gd name="connsiteX5-473" fmla="*/ 3028128 w 3124022"/>
                <a:gd name="connsiteY5-474" fmla="*/ 349498 h 924850"/>
                <a:gd name="connsiteX6-475" fmla="*/ 3124022 w 3124022"/>
                <a:gd name="connsiteY6-476" fmla="*/ 445392 h 924850"/>
                <a:gd name="connsiteX7-477" fmla="*/ 3124022 w 3124022"/>
                <a:gd name="connsiteY7-478" fmla="*/ 445390 h 924850"/>
                <a:gd name="connsiteX8-479" fmla="*/ 3124022 w 3124022"/>
                <a:gd name="connsiteY8-480" fmla="*/ 445390 h 924850"/>
                <a:gd name="connsiteX9-481" fmla="*/ 3124022 w 3124022"/>
                <a:gd name="connsiteY9-482" fmla="*/ 589228 h 924850"/>
                <a:gd name="connsiteX10-483" fmla="*/ 3124022 w 3124022"/>
                <a:gd name="connsiteY10-484" fmla="*/ 828956 h 924850"/>
                <a:gd name="connsiteX11-485" fmla="*/ 3028128 w 3124022"/>
                <a:gd name="connsiteY11-486" fmla="*/ 924850 h 924850"/>
                <a:gd name="connsiteX12-487" fmla="*/ 2603352 w 3124022"/>
                <a:gd name="connsiteY12-488" fmla="*/ 924850 h 924850"/>
                <a:gd name="connsiteX13-489" fmla="*/ 1822346 w 3124022"/>
                <a:gd name="connsiteY13-490" fmla="*/ 924850 h 924850"/>
                <a:gd name="connsiteX14-491" fmla="*/ 1822346 w 3124022"/>
                <a:gd name="connsiteY14-492" fmla="*/ 924850 h 924850"/>
                <a:gd name="connsiteX15-493" fmla="*/ 95894 w 3124022"/>
                <a:gd name="connsiteY15-494" fmla="*/ 924850 h 924850"/>
                <a:gd name="connsiteX16-495" fmla="*/ 0 w 3124022"/>
                <a:gd name="connsiteY16-496" fmla="*/ 828956 h 924850"/>
                <a:gd name="connsiteX17-497" fmla="*/ 0 w 3124022"/>
                <a:gd name="connsiteY17-498" fmla="*/ 589228 h 924850"/>
                <a:gd name="connsiteX18-499" fmla="*/ 0 w 3124022"/>
                <a:gd name="connsiteY18-500" fmla="*/ 445390 h 924850"/>
                <a:gd name="connsiteX19-501" fmla="*/ 0 w 3124022"/>
                <a:gd name="connsiteY19-502" fmla="*/ 445390 h 924850"/>
                <a:gd name="connsiteX20-503" fmla="*/ 0 w 3124022"/>
                <a:gd name="connsiteY20-504" fmla="*/ 445392 h 924850"/>
                <a:gd name="connsiteX0-505" fmla="*/ 0 w 3124022"/>
                <a:gd name="connsiteY0-506" fmla="*/ 445392 h 924850"/>
                <a:gd name="connsiteX1-507" fmla="*/ 112448 w 3124022"/>
                <a:gd name="connsiteY1-508" fmla="*/ 311895 h 924850"/>
                <a:gd name="connsiteX2-509" fmla="*/ 1036042 w 3124022"/>
                <a:gd name="connsiteY2-510" fmla="*/ 337210 h 924850"/>
                <a:gd name="connsiteX3-511" fmla="*/ 933495 w 3124022"/>
                <a:gd name="connsiteY3-512" fmla="*/ 0 h 924850"/>
                <a:gd name="connsiteX4-513" fmla="*/ 1444175 w 3124022"/>
                <a:gd name="connsiteY4-514" fmla="*/ 301743 h 924850"/>
                <a:gd name="connsiteX5-515" fmla="*/ 3044683 w 3124022"/>
                <a:gd name="connsiteY5-516" fmla="*/ 321296 h 924850"/>
                <a:gd name="connsiteX6-517" fmla="*/ 3124022 w 3124022"/>
                <a:gd name="connsiteY6-518" fmla="*/ 445392 h 924850"/>
                <a:gd name="connsiteX7-519" fmla="*/ 3124022 w 3124022"/>
                <a:gd name="connsiteY7-520" fmla="*/ 445390 h 924850"/>
                <a:gd name="connsiteX8-521" fmla="*/ 3124022 w 3124022"/>
                <a:gd name="connsiteY8-522" fmla="*/ 445390 h 924850"/>
                <a:gd name="connsiteX9-523" fmla="*/ 3124022 w 3124022"/>
                <a:gd name="connsiteY9-524" fmla="*/ 589228 h 924850"/>
                <a:gd name="connsiteX10-525" fmla="*/ 3124022 w 3124022"/>
                <a:gd name="connsiteY10-526" fmla="*/ 828956 h 924850"/>
                <a:gd name="connsiteX11-527" fmla="*/ 3028128 w 3124022"/>
                <a:gd name="connsiteY11-528" fmla="*/ 924850 h 924850"/>
                <a:gd name="connsiteX12-529" fmla="*/ 2603352 w 3124022"/>
                <a:gd name="connsiteY12-530" fmla="*/ 924850 h 924850"/>
                <a:gd name="connsiteX13-531" fmla="*/ 1822346 w 3124022"/>
                <a:gd name="connsiteY13-532" fmla="*/ 924850 h 924850"/>
                <a:gd name="connsiteX14-533" fmla="*/ 1822346 w 3124022"/>
                <a:gd name="connsiteY14-534" fmla="*/ 924850 h 924850"/>
                <a:gd name="connsiteX15-535" fmla="*/ 95894 w 3124022"/>
                <a:gd name="connsiteY15-536" fmla="*/ 924850 h 924850"/>
                <a:gd name="connsiteX16-537" fmla="*/ 0 w 3124022"/>
                <a:gd name="connsiteY16-538" fmla="*/ 828956 h 924850"/>
                <a:gd name="connsiteX17-539" fmla="*/ 0 w 3124022"/>
                <a:gd name="connsiteY17-540" fmla="*/ 589228 h 924850"/>
                <a:gd name="connsiteX18-541" fmla="*/ 0 w 3124022"/>
                <a:gd name="connsiteY18-542" fmla="*/ 445390 h 924850"/>
                <a:gd name="connsiteX19-543" fmla="*/ 0 w 3124022"/>
                <a:gd name="connsiteY19-544" fmla="*/ 445390 h 924850"/>
                <a:gd name="connsiteX20-545" fmla="*/ 0 w 3124022"/>
                <a:gd name="connsiteY20-546" fmla="*/ 445392 h 9248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75979" y="1503813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played chess.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875,000000" end="0,1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 flipH="1">
            <a:off x="359842" y="993306"/>
            <a:ext cx="2599258" cy="1256714"/>
            <a:chOff x="1549330" y="1127577"/>
            <a:chExt cx="2210918" cy="1130511"/>
          </a:xfrm>
        </p:grpSpPr>
        <p:sp>
          <p:nvSpPr>
            <p:cNvPr id="46" name="Speech Bubble: Rectangle with Corners Rounded 1"/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49330" y="1151303"/>
              <a:ext cx="2188451" cy="659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9842" y="2571749"/>
            <a:ext cx="2096430" cy="1258949"/>
            <a:chOff x="5522585" y="836550"/>
            <a:chExt cx="2096430" cy="1258949"/>
          </a:xfrm>
        </p:grpSpPr>
        <p:sp>
          <p:nvSpPr>
            <p:cNvPr id="49" name="Speech Bubble: Rectangle with Corners Rounded 1"/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22585" y="954726"/>
              <a:ext cx="209643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 </a:t>
              </a:r>
              <a:r>
                <a:rPr lang="en-US" sz="2000" dirty="0">
                  <a:latin typeface="Comic Sans MS" panose="030F0702030302020204" pitchFamily="66" charset="0"/>
                </a:rPr>
                <a:t>____.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457" y="502241"/>
            <a:ext cx="5672738" cy="3989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/>
          <p:cNvSpPr txBox="1"/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910" y="1034899"/>
            <a:ext cx="8174895" cy="2516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Fun corner and Wrap-up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1"/>
          <p:cNvSpPr/>
          <p:nvPr/>
        </p:nvSpPr>
        <p:spPr>
          <a:xfrm flipV="1">
            <a:off x="1839923" y="651504"/>
            <a:ext cx="2782350" cy="1385850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-1" fmla="*/ 0 w 3124022"/>
              <a:gd name="connsiteY0-2" fmla="*/ 340012 h 819470"/>
              <a:gd name="connsiteX1-3" fmla="*/ 95894 w 3124022"/>
              <a:gd name="connsiteY1-4" fmla="*/ 244118 h 819470"/>
              <a:gd name="connsiteX2-5" fmla="*/ 1822346 w 3124022"/>
              <a:gd name="connsiteY2-6" fmla="*/ 244118 h 819470"/>
              <a:gd name="connsiteX3-7" fmla="*/ 1218471 w 3124022"/>
              <a:gd name="connsiteY3-8" fmla="*/ 0 h 819470"/>
              <a:gd name="connsiteX4-9" fmla="*/ 2603352 w 3124022"/>
              <a:gd name="connsiteY4-10" fmla="*/ 244118 h 819470"/>
              <a:gd name="connsiteX5-11" fmla="*/ 3028128 w 3124022"/>
              <a:gd name="connsiteY5-12" fmla="*/ 244118 h 819470"/>
              <a:gd name="connsiteX6-13" fmla="*/ 3124022 w 3124022"/>
              <a:gd name="connsiteY6-14" fmla="*/ 340012 h 819470"/>
              <a:gd name="connsiteX7-15" fmla="*/ 3124022 w 3124022"/>
              <a:gd name="connsiteY7-16" fmla="*/ 340010 h 819470"/>
              <a:gd name="connsiteX8-17" fmla="*/ 3124022 w 3124022"/>
              <a:gd name="connsiteY8-18" fmla="*/ 340010 h 819470"/>
              <a:gd name="connsiteX9-19" fmla="*/ 3124022 w 3124022"/>
              <a:gd name="connsiteY9-20" fmla="*/ 483848 h 819470"/>
              <a:gd name="connsiteX10-21" fmla="*/ 3124022 w 3124022"/>
              <a:gd name="connsiteY10-22" fmla="*/ 723576 h 819470"/>
              <a:gd name="connsiteX11-23" fmla="*/ 3028128 w 3124022"/>
              <a:gd name="connsiteY11-24" fmla="*/ 819470 h 819470"/>
              <a:gd name="connsiteX12-25" fmla="*/ 2603352 w 3124022"/>
              <a:gd name="connsiteY12-26" fmla="*/ 819470 h 819470"/>
              <a:gd name="connsiteX13-27" fmla="*/ 1822346 w 3124022"/>
              <a:gd name="connsiteY13-28" fmla="*/ 819470 h 819470"/>
              <a:gd name="connsiteX14-29" fmla="*/ 1822346 w 3124022"/>
              <a:gd name="connsiteY14-30" fmla="*/ 819470 h 819470"/>
              <a:gd name="connsiteX15-31" fmla="*/ 95894 w 3124022"/>
              <a:gd name="connsiteY15-32" fmla="*/ 819470 h 819470"/>
              <a:gd name="connsiteX16-33" fmla="*/ 0 w 3124022"/>
              <a:gd name="connsiteY16-34" fmla="*/ 723576 h 819470"/>
              <a:gd name="connsiteX17-35" fmla="*/ 0 w 3124022"/>
              <a:gd name="connsiteY17-36" fmla="*/ 483848 h 819470"/>
              <a:gd name="connsiteX18-37" fmla="*/ 0 w 3124022"/>
              <a:gd name="connsiteY18-38" fmla="*/ 340010 h 819470"/>
              <a:gd name="connsiteX19-39" fmla="*/ 0 w 3124022"/>
              <a:gd name="connsiteY19-40" fmla="*/ 340010 h 819470"/>
              <a:gd name="connsiteX20-41" fmla="*/ 0 w 3124022"/>
              <a:gd name="connsiteY20-42" fmla="*/ 340012 h 819470"/>
              <a:gd name="connsiteX0-43" fmla="*/ 0 w 3124022"/>
              <a:gd name="connsiteY0-44" fmla="*/ 340012 h 819470"/>
              <a:gd name="connsiteX1-45" fmla="*/ 95894 w 3124022"/>
              <a:gd name="connsiteY1-46" fmla="*/ 244118 h 819470"/>
              <a:gd name="connsiteX2-47" fmla="*/ 1451956 w 3124022"/>
              <a:gd name="connsiteY2-48" fmla="*/ 232543 h 819470"/>
              <a:gd name="connsiteX3-49" fmla="*/ 1218471 w 3124022"/>
              <a:gd name="connsiteY3-50" fmla="*/ 0 h 819470"/>
              <a:gd name="connsiteX4-51" fmla="*/ 2603352 w 3124022"/>
              <a:gd name="connsiteY4-52" fmla="*/ 244118 h 819470"/>
              <a:gd name="connsiteX5-53" fmla="*/ 3028128 w 3124022"/>
              <a:gd name="connsiteY5-54" fmla="*/ 244118 h 819470"/>
              <a:gd name="connsiteX6-55" fmla="*/ 3124022 w 3124022"/>
              <a:gd name="connsiteY6-56" fmla="*/ 340012 h 819470"/>
              <a:gd name="connsiteX7-57" fmla="*/ 3124022 w 3124022"/>
              <a:gd name="connsiteY7-58" fmla="*/ 340010 h 819470"/>
              <a:gd name="connsiteX8-59" fmla="*/ 3124022 w 3124022"/>
              <a:gd name="connsiteY8-60" fmla="*/ 340010 h 819470"/>
              <a:gd name="connsiteX9-61" fmla="*/ 3124022 w 3124022"/>
              <a:gd name="connsiteY9-62" fmla="*/ 483848 h 819470"/>
              <a:gd name="connsiteX10-63" fmla="*/ 3124022 w 3124022"/>
              <a:gd name="connsiteY10-64" fmla="*/ 723576 h 819470"/>
              <a:gd name="connsiteX11-65" fmla="*/ 3028128 w 3124022"/>
              <a:gd name="connsiteY11-66" fmla="*/ 819470 h 819470"/>
              <a:gd name="connsiteX12-67" fmla="*/ 2603352 w 3124022"/>
              <a:gd name="connsiteY12-68" fmla="*/ 819470 h 819470"/>
              <a:gd name="connsiteX13-69" fmla="*/ 1822346 w 3124022"/>
              <a:gd name="connsiteY13-70" fmla="*/ 819470 h 819470"/>
              <a:gd name="connsiteX14-71" fmla="*/ 1822346 w 3124022"/>
              <a:gd name="connsiteY14-72" fmla="*/ 819470 h 819470"/>
              <a:gd name="connsiteX15-73" fmla="*/ 95894 w 3124022"/>
              <a:gd name="connsiteY15-74" fmla="*/ 819470 h 819470"/>
              <a:gd name="connsiteX16-75" fmla="*/ 0 w 3124022"/>
              <a:gd name="connsiteY16-76" fmla="*/ 723576 h 819470"/>
              <a:gd name="connsiteX17-77" fmla="*/ 0 w 3124022"/>
              <a:gd name="connsiteY17-78" fmla="*/ 483848 h 819470"/>
              <a:gd name="connsiteX18-79" fmla="*/ 0 w 3124022"/>
              <a:gd name="connsiteY18-80" fmla="*/ 340010 h 819470"/>
              <a:gd name="connsiteX19-81" fmla="*/ 0 w 3124022"/>
              <a:gd name="connsiteY19-82" fmla="*/ 340010 h 819470"/>
              <a:gd name="connsiteX20-83" fmla="*/ 0 w 3124022"/>
              <a:gd name="connsiteY20-84" fmla="*/ 340012 h 819470"/>
              <a:gd name="connsiteX0-85" fmla="*/ 0 w 3124022"/>
              <a:gd name="connsiteY0-86" fmla="*/ 340012 h 819470"/>
              <a:gd name="connsiteX1-87" fmla="*/ 95894 w 3124022"/>
              <a:gd name="connsiteY1-88" fmla="*/ 244118 h 819470"/>
              <a:gd name="connsiteX2-89" fmla="*/ 1451956 w 3124022"/>
              <a:gd name="connsiteY2-90" fmla="*/ 232543 h 819470"/>
              <a:gd name="connsiteX3-91" fmla="*/ 1218471 w 3124022"/>
              <a:gd name="connsiteY3-92" fmla="*/ 0 h 819470"/>
              <a:gd name="connsiteX4-93" fmla="*/ 1688952 w 3124022"/>
              <a:gd name="connsiteY4-94" fmla="*/ 232544 h 819470"/>
              <a:gd name="connsiteX5-95" fmla="*/ 3028128 w 3124022"/>
              <a:gd name="connsiteY5-96" fmla="*/ 244118 h 819470"/>
              <a:gd name="connsiteX6-97" fmla="*/ 3124022 w 3124022"/>
              <a:gd name="connsiteY6-98" fmla="*/ 340012 h 819470"/>
              <a:gd name="connsiteX7-99" fmla="*/ 3124022 w 3124022"/>
              <a:gd name="connsiteY7-100" fmla="*/ 340010 h 819470"/>
              <a:gd name="connsiteX8-101" fmla="*/ 3124022 w 3124022"/>
              <a:gd name="connsiteY8-102" fmla="*/ 340010 h 819470"/>
              <a:gd name="connsiteX9-103" fmla="*/ 3124022 w 3124022"/>
              <a:gd name="connsiteY9-104" fmla="*/ 483848 h 819470"/>
              <a:gd name="connsiteX10-105" fmla="*/ 3124022 w 3124022"/>
              <a:gd name="connsiteY10-106" fmla="*/ 723576 h 819470"/>
              <a:gd name="connsiteX11-107" fmla="*/ 3028128 w 3124022"/>
              <a:gd name="connsiteY11-108" fmla="*/ 819470 h 819470"/>
              <a:gd name="connsiteX12-109" fmla="*/ 2603352 w 3124022"/>
              <a:gd name="connsiteY12-110" fmla="*/ 819470 h 819470"/>
              <a:gd name="connsiteX13-111" fmla="*/ 1822346 w 3124022"/>
              <a:gd name="connsiteY13-112" fmla="*/ 819470 h 819470"/>
              <a:gd name="connsiteX14-113" fmla="*/ 1822346 w 3124022"/>
              <a:gd name="connsiteY14-114" fmla="*/ 819470 h 819470"/>
              <a:gd name="connsiteX15-115" fmla="*/ 95894 w 3124022"/>
              <a:gd name="connsiteY15-116" fmla="*/ 819470 h 819470"/>
              <a:gd name="connsiteX16-117" fmla="*/ 0 w 3124022"/>
              <a:gd name="connsiteY16-118" fmla="*/ 723576 h 819470"/>
              <a:gd name="connsiteX17-119" fmla="*/ 0 w 3124022"/>
              <a:gd name="connsiteY17-120" fmla="*/ 483848 h 819470"/>
              <a:gd name="connsiteX18-121" fmla="*/ 0 w 3124022"/>
              <a:gd name="connsiteY18-122" fmla="*/ 340010 h 819470"/>
              <a:gd name="connsiteX19-123" fmla="*/ 0 w 3124022"/>
              <a:gd name="connsiteY19-124" fmla="*/ 340010 h 819470"/>
              <a:gd name="connsiteX20-125" fmla="*/ 0 w 3124022"/>
              <a:gd name="connsiteY20-126" fmla="*/ 340012 h 819470"/>
              <a:gd name="connsiteX0-127" fmla="*/ 0 w 3124022"/>
              <a:gd name="connsiteY0-128" fmla="*/ 340012 h 819470"/>
              <a:gd name="connsiteX1-129" fmla="*/ 95894 w 3124022"/>
              <a:gd name="connsiteY1-130" fmla="*/ 244118 h 819470"/>
              <a:gd name="connsiteX2-131" fmla="*/ 1391967 w 3124022"/>
              <a:gd name="connsiteY2-132" fmla="*/ 222430 h 819470"/>
              <a:gd name="connsiteX3-133" fmla="*/ 1218471 w 3124022"/>
              <a:gd name="connsiteY3-134" fmla="*/ 0 h 819470"/>
              <a:gd name="connsiteX4-135" fmla="*/ 1688952 w 3124022"/>
              <a:gd name="connsiteY4-136" fmla="*/ 232544 h 819470"/>
              <a:gd name="connsiteX5-137" fmla="*/ 3028128 w 3124022"/>
              <a:gd name="connsiteY5-138" fmla="*/ 244118 h 819470"/>
              <a:gd name="connsiteX6-139" fmla="*/ 3124022 w 3124022"/>
              <a:gd name="connsiteY6-140" fmla="*/ 340012 h 819470"/>
              <a:gd name="connsiteX7-141" fmla="*/ 3124022 w 3124022"/>
              <a:gd name="connsiteY7-142" fmla="*/ 340010 h 819470"/>
              <a:gd name="connsiteX8-143" fmla="*/ 3124022 w 3124022"/>
              <a:gd name="connsiteY8-144" fmla="*/ 340010 h 819470"/>
              <a:gd name="connsiteX9-145" fmla="*/ 3124022 w 3124022"/>
              <a:gd name="connsiteY9-146" fmla="*/ 483848 h 819470"/>
              <a:gd name="connsiteX10-147" fmla="*/ 3124022 w 3124022"/>
              <a:gd name="connsiteY10-148" fmla="*/ 723576 h 819470"/>
              <a:gd name="connsiteX11-149" fmla="*/ 3028128 w 3124022"/>
              <a:gd name="connsiteY11-150" fmla="*/ 819470 h 819470"/>
              <a:gd name="connsiteX12-151" fmla="*/ 2603352 w 3124022"/>
              <a:gd name="connsiteY12-152" fmla="*/ 819470 h 819470"/>
              <a:gd name="connsiteX13-153" fmla="*/ 1822346 w 3124022"/>
              <a:gd name="connsiteY13-154" fmla="*/ 819470 h 819470"/>
              <a:gd name="connsiteX14-155" fmla="*/ 1822346 w 3124022"/>
              <a:gd name="connsiteY14-156" fmla="*/ 819470 h 819470"/>
              <a:gd name="connsiteX15-157" fmla="*/ 95894 w 3124022"/>
              <a:gd name="connsiteY15-158" fmla="*/ 819470 h 819470"/>
              <a:gd name="connsiteX16-159" fmla="*/ 0 w 3124022"/>
              <a:gd name="connsiteY16-160" fmla="*/ 723576 h 819470"/>
              <a:gd name="connsiteX17-161" fmla="*/ 0 w 3124022"/>
              <a:gd name="connsiteY17-162" fmla="*/ 483848 h 819470"/>
              <a:gd name="connsiteX18-163" fmla="*/ 0 w 3124022"/>
              <a:gd name="connsiteY18-164" fmla="*/ 340010 h 819470"/>
              <a:gd name="connsiteX19-165" fmla="*/ 0 w 3124022"/>
              <a:gd name="connsiteY19-166" fmla="*/ 340010 h 819470"/>
              <a:gd name="connsiteX20-167" fmla="*/ 0 w 3124022"/>
              <a:gd name="connsiteY20-168" fmla="*/ 340012 h 819470"/>
              <a:gd name="connsiteX0-169" fmla="*/ 0 w 3124022"/>
              <a:gd name="connsiteY0-170" fmla="*/ 340012 h 819470"/>
              <a:gd name="connsiteX1-171" fmla="*/ 95894 w 3124022"/>
              <a:gd name="connsiteY1-172" fmla="*/ 244118 h 819470"/>
              <a:gd name="connsiteX2-173" fmla="*/ 1391967 w 3124022"/>
              <a:gd name="connsiteY2-174" fmla="*/ 222430 h 819470"/>
              <a:gd name="connsiteX3-175" fmla="*/ 1218471 w 3124022"/>
              <a:gd name="connsiteY3-176" fmla="*/ 0 h 819470"/>
              <a:gd name="connsiteX4-177" fmla="*/ 2320078 w 3124022"/>
              <a:gd name="connsiteY4-178" fmla="*/ 272990 h 819470"/>
              <a:gd name="connsiteX5-179" fmla="*/ 3028128 w 3124022"/>
              <a:gd name="connsiteY5-180" fmla="*/ 244118 h 819470"/>
              <a:gd name="connsiteX6-181" fmla="*/ 3124022 w 3124022"/>
              <a:gd name="connsiteY6-182" fmla="*/ 340012 h 819470"/>
              <a:gd name="connsiteX7-183" fmla="*/ 3124022 w 3124022"/>
              <a:gd name="connsiteY7-184" fmla="*/ 340010 h 819470"/>
              <a:gd name="connsiteX8-185" fmla="*/ 3124022 w 3124022"/>
              <a:gd name="connsiteY8-186" fmla="*/ 340010 h 819470"/>
              <a:gd name="connsiteX9-187" fmla="*/ 3124022 w 3124022"/>
              <a:gd name="connsiteY9-188" fmla="*/ 483848 h 819470"/>
              <a:gd name="connsiteX10-189" fmla="*/ 3124022 w 3124022"/>
              <a:gd name="connsiteY10-190" fmla="*/ 723576 h 819470"/>
              <a:gd name="connsiteX11-191" fmla="*/ 3028128 w 3124022"/>
              <a:gd name="connsiteY11-192" fmla="*/ 819470 h 819470"/>
              <a:gd name="connsiteX12-193" fmla="*/ 2603352 w 3124022"/>
              <a:gd name="connsiteY12-194" fmla="*/ 819470 h 819470"/>
              <a:gd name="connsiteX13-195" fmla="*/ 1822346 w 3124022"/>
              <a:gd name="connsiteY13-196" fmla="*/ 819470 h 819470"/>
              <a:gd name="connsiteX14-197" fmla="*/ 1822346 w 3124022"/>
              <a:gd name="connsiteY14-198" fmla="*/ 819470 h 819470"/>
              <a:gd name="connsiteX15-199" fmla="*/ 95894 w 3124022"/>
              <a:gd name="connsiteY15-200" fmla="*/ 819470 h 819470"/>
              <a:gd name="connsiteX16-201" fmla="*/ 0 w 3124022"/>
              <a:gd name="connsiteY16-202" fmla="*/ 723576 h 819470"/>
              <a:gd name="connsiteX17-203" fmla="*/ 0 w 3124022"/>
              <a:gd name="connsiteY17-204" fmla="*/ 483848 h 819470"/>
              <a:gd name="connsiteX18-205" fmla="*/ 0 w 3124022"/>
              <a:gd name="connsiteY18-206" fmla="*/ 340010 h 819470"/>
              <a:gd name="connsiteX19-207" fmla="*/ 0 w 3124022"/>
              <a:gd name="connsiteY19-208" fmla="*/ 340010 h 819470"/>
              <a:gd name="connsiteX20-209" fmla="*/ 0 w 3124022"/>
              <a:gd name="connsiteY20-210" fmla="*/ 340012 h 819470"/>
              <a:gd name="connsiteX0-211" fmla="*/ 0 w 3124022"/>
              <a:gd name="connsiteY0-212" fmla="*/ 340012 h 819470"/>
              <a:gd name="connsiteX1-213" fmla="*/ 95894 w 3124022"/>
              <a:gd name="connsiteY1-214" fmla="*/ 244118 h 819470"/>
              <a:gd name="connsiteX2-215" fmla="*/ 1896869 w 3124022"/>
              <a:gd name="connsiteY2-216" fmla="*/ 222430 h 819470"/>
              <a:gd name="connsiteX3-217" fmla="*/ 1218471 w 3124022"/>
              <a:gd name="connsiteY3-218" fmla="*/ 0 h 819470"/>
              <a:gd name="connsiteX4-219" fmla="*/ 2320078 w 3124022"/>
              <a:gd name="connsiteY4-220" fmla="*/ 272990 h 819470"/>
              <a:gd name="connsiteX5-221" fmla="*/ 3028128 w 3124022"/>
              <a:gd name="connsiteY5-222" fmla="*/ 244118 h 819470"/>
              <a:gd name="connsiteX6-223" fmla="*/ 3124022 w 3124022"/>
              <a:gd name="connsiteY6-224" fmla="*/ 340012 h 819470"/>
              <a:gd name="connsiteX7-225" fmla="*/ 3124022 w 3124022"/>
              <a:gd name="connsiteY7-226" fmla="*/ 340010 h 819470"/>
              <a:gd name="connsiteX8-227" fmla="*/ 3124022 w 3124022"/>
              <a:gd name="connsiteY8-228" fmla="*/ 340010 h 819470"/>
              <a:gd name="connsiteX9-229" fmla="*/ 3124022 w 3124022"/>
              <a:gd name="connsiteY9-230" fmla="*/ 483848 h 819470"/>
              <a:gd name="connsiteX10-231" fmla="*/ 3124022 w 3124022"/>
              <a:gd name="connsiteY10-232" fmla="*/ 723576 h 819470"/>
              <a:gd name="connsiteX11-233" fmla="*/ 3028128 w 3124022"/>
              <a:gd name="connsiteY11-234" fmla="*/ 819470 h 819470"/>
              <a:gd name="connsiteX12-235" fmla="*/ 2603352 w 3124022"/>
              <a:gd name="connsiteY12-236" fmla="*/ 819470 h 819470"/>
              <a:gd name="connsiteX13-237" fmla="*/ 1822346 w 3124022"/>
              <a:gd name="connsiteY13-238" fmla="*/ 819470 h 819470"/>
              <a:gd name="connsiteX14-239" fmla="*/ 1822346 w 3124022"/>
              <a:gd name="connsiteY14-240" fmla="*/ 819470 h 819470"/>
              <a:gd name="connsiteX15-241" fmla="*/ 95894 w 3124022"/>
              <a:gd name="connsiteY15-242" fmla="*/ 819470 h 819470"/>
              <a:gd name="connsiteX16-243" fmla="*/ 0 w 3124022"/>
              <a:gd name="connsiteY16-244" fmla="*/ 723576 h 819470"/>
              <a:gd name="connsiteX17-245" fmla="*/ 0 w 3124022"/>
              <a:gd name="connsiteY17-246" fmla="*/ 483848 h 819470"/>
              <a:gd name="connsiteX18-247" fmla="*/ 0 w 3124022"/>
              <a:gd name="connsiteY18-248" fmla="*/ 340010 h 819470"/>
              <a:gd name="connsiteX19-249" fmla="*/ 0 w 3124022"/>
              <a:gd name="connsiteY19-250" fmla="*/ 340010 h 819470"/>
              <a:gd name="connsiteX20-251" fmla="*/ 0 w 3124022"/>
              <a:gd name="connsiteY20-252" fmla="*/ 340012 h 819470"/>
              <a:gd name="connsiteX0-253" fmla="*/ 0 w 3124022"/>
              <a:gd name="connsiteY0-254" fmla="*/ 340012 h 819470"/>
              <a:gd name="connsiteX1-255" fmla="*/ 95894 w 3124022"/>
              <a:gd name="connsiteY1-256" fmla="*/ 244118 h 819470"/>
              <a:gd name="connsiteX2-257" fmla="*/ 1896869 w 3124022"/>
              <a:gd name="connsiteY2-258" fmla="*/ 222430 h 819470"/>
              <a:gd name="connsiteX3-259" fmla="*/ 1218471 w 3124022"/>
              <a:gd name="connsiteY3-260" fmla="*/ 0 h 819470"/>
              <a:gd name="connsiteX4-261" fmla="*/ 2338110 w 3124022"/>
              <a:gd name="connsiteY4-262" fmla="*/ 252768 h 819470"/>
              <a:gd name="connsiteX5-263" fmla="*/ 3028128 w 3124022"/>
              <a:gd name="connsiteY5-264" fmla="*/ 244118 h 819470"/>
              <a:gd name="connsiteX6-265" fmla="*/ 3124022 w 3124022"/>
              <a:gd name="connsiteY6-266" fmla="*/ 340012 h 819470"/>
              <a:gd name="connsiteX7-267" fmla="*/ 3124022 w 3124022"/>
              <a:gd name="connsiteY7-268" fmla="*/ 340010 h 819470"/>
              <a:gd name="connsiteX8-269" fmla="*/ 3124022 w 3124022"/>
              <a:gd name="connsiteY8-270" fmla="*/ 340010 h 819470"/>
              <a:gd name="connsiteX9-271" fmla="*/ 3124022 w 3124022"/>
              <a:gd name="connsiteY9-272" fmla="*/ 483848 h 819470"/>
              <a:gd name="connsiteX10-273" fmla="*/ 3124022 w 3124022"/>
              <a:gd name="connsiteY10-274" fmla="*/ 723576 h 819470"/>
              <a:gd name="connsiteX11-275" fmla="*/ 3028128 w 3124022"/>
              <a:gd name="connsiteY11-276" fmla="*/ 819470 h 819470"/>
              <a:gd name="connsiteX12-277" fmla="*/ 2603352 w 3124022"/>
              <a:gd name="connsiteY12-278" fmla="*/ 819470 h 819470"/>
              <a:gd name="connsiteX13-279" fmla="*/ 1822346 w 3124022"/>
              <a:gd name="connsiteY13-280" fmla="*/ 819470 h 819470"/>
              <a:gd name="connsiteX14-281" fmla="*/ 1822346 w 3124022"/>
              <a:gd name="connsiteY14-282" fmla="*/ 819470 h 819470"/>
              <a:gd name="connsiteX15-283" fmla="*/ 95894 w 3124022"/>
              <a:gd name="connsiteY15-284" fmla="*/ 819470 h 819470"/>
              <a:gd name="connsiteX16-285" fmla="*/ 0 w 3124022"/>
              <a:gd name="connsiteY16-286" fmla="*/ 723576 h 819470"/>
              <a:gd name="connsiteX17-287" fmla="*/ 0 w 3124022"/>
              <a:gd name="connsiteY17-288" fmla="*/ 483848 h 819470"/>
              <a:gd name="connsiteX18-289" fmla="*/ 0 w 3124022"/>
              <a:gd name="connsiteY18-290" fmla="*/ 340010 h 819470"/>
              <a:gd name="connsiteX19-291" fmla="*/ 0 w 3124022"/>
              <a:gd name="connsiteY19-292" fmla="*/ 340010 h 819470"/>
              <a:gd name="connsiteX20-293" fmla="*/ 0 w 3124022"/>
              <a:gd name="connsiteY20-294" fmla="*/ 340012 h 819470"/>
              <a:gd name="connsiteX0-295" fmla="*/ 0 w 3124022"/>
              <a:gd name="connsiteY0-296" fmla="*/ 501796 h 981254"/>
              <a:gd name="connsiteX1-297" fmla="*/ 95894 w 3124022"/>
              <a:gd name="connsiteY1-298" fmla="*/ 405902 h 981254"/>
              <a:gd name="connsiteX2-299" fmla="*/ 1896869 w 3124022"/>
              <a:gd name="connsiteY2-300" fmla="*/ 384214 h 981254"/>
              <a:gd name="connsiteX3-301" fmla="*/ 1579115 w 3124022"/>
              <a:gd name="connsiteY3-302" fmla="*/ 0 h 981254"/>
              <a:gd name="connsiteX4-303" fmla="*/ 2338110 w 3124022"/>
              <a:gd name="connsiteY4-304" fmla="*/ 414552 h 981254"/>
              <a:gd name="connsiteX5-305" fmla="*/ 3028128 w 3124022"/>
              <a:gd name="connsiteY5-306" fmla="*/ 405902 h 981254"/>
              <a:gd name="connsiteX6-307" fmla="*/ 3124022 w 3124022"/>
              <a:gd name="connsiteY6-308" fmla="*/ 501796 h 981254"/>
              <a:gd name="connsiteX7-309" fmla="*/ 3124022 w 3124022"/>
              <a:gd name="connsiteY7-310" fmla="*/ 501794 h 981254"/>
              <a:gd name="connsiteX8-311" fmla="*/ 3124022 w 3124022"/>
              <a:gd name="connsiteY8-312" fmla="*/ 501794 h 981254"/>
              <a:gd name="connsiteX9-313" fmla="*/ 3124022 w 3124022"/>
              <a:gd name="connsiteY9-314" fmla="*/ 645632 h 981254"/>
              <a:gd name="connsiteX10-315" fmla="*/ 3124022 w 3124022"/>
              <a:gd name="connsiteY10-316" fmla="*/ 885360 h 981254"/>
              <a:gd name="connsiteX11-317" fmla="*/ 3028128 w 3124022"/>
              <a:gd name="connsiteY11-318" fmla="*/ 981254 h 981254"/>
              <a:gd name="connsiteX12-319" fmla="*/ 2603352 w 3124022"/>
              <a:gd name="connsiteY12-320" fmla="*/ 981254 h 981254"/>
              <a:gd name="connsiteX13-321" fmla="*/ 1822346 w 3124022"/>
              <a:gd name="connsiteY13-322" fmla="*/ 981254 h 981254"/>
              <a:gd name="connsiteX14-323" fmla="*/ 1822346 w 3124022"/>
              <a:gd name="connsiteY14-324" fmla="*/ 981254 h 981254"/>
              <a:gd name="connsiteX15-325" fmla="*/ 95894 w 3124022"/>
              <a:gd name="connsiteY15-326" fmla="*/ 981254 h 981254"/>
              <a:gd name="connsiteX16-327" fmla="*/ 0 w 3124022"/>
              <a:gd name="connsiteY16-328" fmla="*/ 885360 h 981254"/>
              <a:gd name="connsiteX17-329" fmla="*/ 0 w 3124022"/>
              <a:gd name="connsiteY17-330" fmla="*/ 645632 h 981254"/>
              <a:gd name="connsiteX18-331" fmla="*/ 0 w 3124022"/>
              <a:gd name="connsiteY18-332" fmla="*/ 501794 h 981254"/>
              <a:gd name="connsiteX19-333" fmla="*/ 0 w 3124022"/>
              <a:gd name="connsiteY19-334" fmla="*/ 501794 h 981254"/>
              <a:gd name="connsiteX20-335" fmla="*/ 0 w 3124022"/>
              <a:gd name="connsiteY20-336" fmla="*/ 501796 h 981254"/>
              <a:gd name="connsiteX0-337" fmla="*/ 0 w 3124022"/>
              <a:gd name="connsiteY0-338" fmla="*/ 501796 h 981254"/>
              <a:gd name="connsiteX1-339" fmla="*/ 95894 w 3124022"/>
              <a:gd name="connsiteY1-340" fmla="*/ 405902 h 981254"/>
              <a:gd name="connsiteX2-341" fmla="*/ 1823653 w 3124022"/>
              <a:gd name="connsiteY2-342" fmla="*/ 384214 h 981254"/>
              <a:gd name="connsiteX3-343" fmla="*/ 1579115 w 3124022"/>
              <a:gd name="connsiteY3-344" fmla="*/ 0 h 981254"/>
              <a:gd name="connsiteX4-345" fmla="*/ 2338110 w 3124022"/>
              <a:gd name="connsiteY4-346" fmla="*/ 414552 h 981254"/>
              <a:gd name="connsiteX5-347" fmla="*/ 3028128 w 3124022"/>
              <a:gd name="connsiteY5-348" fmla="*/ 405902 h 981254"/>
              <a:gd name="connsiteX6-349" fmla="*/ 3124022 w 3124022"/>
              <a:gd name="connsiteY6-350" fmla="*/ 501796 h 981254"/>
              <a:gd name="connsiteX7-351" fmla="*/ 3124022 w 3124022"/>
              <a:gd name="connsiteY7-352" fmla="*/ 501794 h 981254"/>
              <a:gd name="connsiteX8-353" fmla="*/ 3124022 w 3124022"/>
              <a:gd name="connsiteY8-354" fmla="*/ 501794 h 981254"/>
              <a:gd name="connsiteX9-355" fmla="*/ 3124022 w 3124022"/>
              <a:gd name="connsiteY9-356" fmla="*/ 645632 h 981254"/>
              <a:gd name="connsiteX10-357" fmla="*/ 3124022 w 3124022"/>
              <a:gd name="connsiteY10-358" fmla="*/ 885360 h 981254"/>
              <a:gd name="connsiteX11-359" fmla="*/ 3028128 w 3124022"/>
              <a:gd name="connsiteY11-360" fmla="*/ 981254 h 981254"/>
              <a:gd name="connsiteX12-361" fmla="*/ 2603352 w 3124022"/>
              <a:gd name="connsiteY12-362" fmla="*/ 981254 h 981254"/>
              <a:gd name="connsiteX13-363" fmla="*/ 1822346 w 3124022"/>
              <a:gd name="connsiteY13-364" fmla="*/ 981254 h 981254"/>
              <a:gd name="connsiteX14-365" fmla="*/ 1822346 w 3124022"/>
              <a:gd name="connsiteY14-366" fmla="*/ 981254 h 981254"/>
              <a:gd name="connsiteX15-367" fmla="*/ 95894 w 3124022"/>
              <a:gd name="connsiteY15-368" fmla="*/ 981254 h 981254"/>
              <a:gd name="connsiteX16-369" fmla="*/ 0 w 3124022"/>
              <a:gd name="connsiteY16-370" fmla="*/ 885360 h 981254"/>
              <a:gd name="connsiteX17-371" fmla="*/ 0 w 3124022"/>
              <a:gd name="connsiteY17-372" fmla="*/ 645632 h 981254"/>
              <a:gd name="connsiteX18-373" fmla="*/ 0 w 3124022"/>
              <a:gd name="connsiteY18-374" fmla="*/ 501794 h 981254"/>
              <a:gd name="connsiteX19-375" fmla="*/ 0 w 3124022"/>
              <a:gd name="connsiteY19-376" fmla="*/ 501794 h 981254"/>
              <a:gd name="connsiteX20-377" fmla="*/ 0 w 3124022"/>
              <a:gd name="connsiteY20-378" fmla="*/ 501796 h 981254"/>
              <a:gd name="connsiteX0-379" fmla="*/ 0 w 3124022"/>
              <a:gd name="connsiteY0-380" fmla="*/ 473593 h 953051"/>
              <a:gd name="connsiteX1-381" fmla="*/ 95894 w 3124022"/>
              <a:gd name="connsiteY1-382" fmla="*/ 377699 h 953051"/>
              <a:gd name="connsiteX2-383" fmla="*/ 1823653 w 3124022"/>
              <a:gd name="connsiteY2-384" fmla="*/ 356011 h 953051"/>
              <a:gd name="connsiteX3-385" fmla="*/ 1505899 w 3124022"/>
              <a:gd name="connsiteY3-386" fmla="*/ 0 h 953051"/>
              <a:gd name="connsiteX4-387" fmla="*/ 2338110 w 3124022"/>
              <a:gd name="connsiteY4-388" fmla="*/ 386349 h 953051"/>
              <a:gd name="connsiteX5-389" fmla="*/ 3028128 w 3124022"/>
              <a:gd name="connsiteY5-390" fmla="*/ 377699 h 953051"/>
              <a:gd name="connsiteX6-391" fmla="*/ 3124022 w 3124022"/>
              <a:gd name="connsiteY6-392" fmla="*/ 473593 h 953051"/>
              <a:gd name="connsiteX7-393" fmla="*/ 3124022 w 3124022"/>
              <a:gd name="connsiteY7-394" fmla="*/ 473591 h 953051"/>
              <a:gd name="connsiteX8-395" fmla="*/ 3124022 w 3124022"/>
              <a:gd name="connsiteY8-396" fmla="*/ 473591 h 953051"/>
              <a:gd name="connsiteX9-397" fmla="*/ 3124022 w 3124022"/>
              <a:gd name="connsiteY9-398" fmla="*/ 617429 h 953051"/>
              <a:gd name="connsiteX10-399" fmla="*/ 3124022 w 3124022"/>
              <a:gd name="connsiteY10-400" fmla="*/ 857157 h 953051"/>
              <a:gd name="connsiteX11-401" fmla="*/ 3028128 w 3124022"/>
              <a:gd name="connsiteY11-402" fmla="*/ 953051 h 953051"/>
              <a:gd name="connsiteX12-403" fmla="*/ 2603352 w 3124022"/>
              <a:gd name="connsiteY12-404" fmla="*/ 953051 h 953051"/>
              <a:gd name="connsiteX13-405" fmla="*/ 1822346 w 3124022"/>
              <a:gd name="connsiteY13-406" fmla="*/ 953051 h 953051"/>
              <a:gd name="connsiteX14-407" fmla="*/ 1822346 w 3124022"/>
              <a:gd name="connsiteY14-408" fmla="*/ 953051 h 953051"/>
              <a:gd name="connsiteX15-409" fmla="*/ 95894 w 3124022"/>
              <a:gd name="connsiteY15-410" fmla="*/ 953051 h 953051"/>
              <a:gd name="connsiteX16-411" fmla="*/ 0 w 3124022"/>
              <a:gd name="connsiteY16-412" fmla="*/ 857157 h 953051"/>
              <a:gd name="connsiteX17-413" fmla="*/ 0 w 3124022"/>
              <a:gd name="connsiteY17-414" fmla="*/ 617429 h 953051"/>
              <a:gd name="connsiteX18-415" fmla="*/ 0 w 3124022"/>
              <a:gd name="connsiteY18-416" fmla="*/ 473591 h 953051"/>
              <a:gd name="connsiteX19-417" fmla="*/ 0 w 3124022"/>
              <a:gd name="connsiteY19-418" fmla="*/ 473591 h 953051"/>
              <a:gd name="connsiteX20-419" fmla="*/ 0 w 3124022"/>
              <a:gd name="connsiteY20-420" fmla="*/ 473593 h 953051"/>
              <a:gd name="connsiteX0-421" fmla="*/ 0 w 3124022"/>
              <a:gd name="connsiteY0-422" fmla="*/ 473593 h 953051"/>
              <a:gd name="connsiteX1-423" fmla="*/ 95894 w 3124022"/>
              <a:gd name="connsiteY1-424" fmla="*/ 377699 h 953051"/>
              <a:gd name="connsiteX2-425" fmla="*/ 1718624 w 3124022"/>
              <a:gd name="connsiteY2-426" fmla="*/ 374813 h 953051"/>
              <a:gd name="connsiteX3-427" fmla="*/ 1505899 w 3124022"/>
              <a:gd name="connsiteY3-428" fmla="*/ 0 h 953051"/>
              <a:gd name="connsiteX4-429" fmla="*/ 2338110 w 3124022"/>
              <a:gd name="connsiteY4-430" fmla="*/ 386349 h 953051"/>
              <a:gd name="connsiteX5-431" fmla="*/ 3028128 w 3124022"/>
              <a:gd name="connsiteY5-432" fmla="*/ 377699 h 953051"/>
              <a:gd name="connsiteX6-433" fmla="*/ 3124022 w 3124022"/>
              <a:gd name="connsiteY6-434" fmla="*/ 473593 h 953051"/>
              <a:gd name="connsiteX7-435" fmla="*/ 3124022 w 3124022"/>
              <a:gd name="connsiteY7-436" fmla="*/ 473591 h 953051"/>
              <a:gd name="connsiteX8-437" fmla="*/ 3124022 w 3124022"/>
              <a:gd name="connsiteY8-438" fmla="*/ 473591 h 953051"/>
              <a:gd name="connsiteX9-439" fmla="*/ 3124022 w 3124022"/>
              <a:gd name="connsiteY9-440" fmla="*/ 617429 h 953051"/>
              <a:gd name="connsiteX10-441" fmla="*/ 3124022 w 3124022"/>
              <a:gd name="connsiteY10-442" fmla="*/ 857157 h 953051"/>
              <a:gd name="connsiteX11-443" fmla="*/ 3028128 w 3124022"/>
              <a:gd name="connsiteY11-444" fmla="*/ 953051 h 953051"/>
              <a:gd name="connsiteX12-445" fmla="*/ 2603352 w 3124022"/>
              <a:gd name="connsiteY12-446" fmla="*/ 953051 h 953051"/>
              <a:gd name="connsiteX13-447" fmla="*/ 1822346 w 3124022"/>
              <a:gd name="connsiteY13-448" fmla="*/ 953051 h 953051"/>
              <a:gd name="connsiteX14-449" fmla="*/ 1822346 w 3124022"/>
              <a:gd name="connsiteY14-450" fmla="*/ 953051 h 953051"/>
              <a:gd name="connsiteX15-451" fmla="*/ 95894 w 3124022"/>
              <a:gd name="connsiteY15-452" fmla="*/ 953051 h 953051"/>
              <a:gd name="connsiteX16-453" fmla="*/ 0 w 3124022"/>
              <a:gd name="connsiteY16-454" fmla="*/ 857157 h 953051"/>
              <a:gd name="connsiteX17-455" fmla="*/ 0 w 3124022"/>
              <a:gd name="connsiteY17-456" fmla="*/ 617429 h 953051"/>
              <a:gd name="connsiteX18-457" fmla="*/ 0 w 3124022"/>
              <a:gd name="connsiteY18-458" fmla="*/ 473591 h 953051"/>
              <a:gd name="connsiteX19-459" fmla="*/ 0 w 3124022"/>
              <a:gd name="connsiteY19-460" fmla="*/ 473591 h 953051"/>
              <a:gd name="connsiteX20-461" fmla="*/ 0 w 3124022"/>
              <a:gd name="connsiteY20-462" fmla="*/ 473593 h 953051"/>
              <a:gd name="connsiteX0-463" fmla="*/ 0 w 3124022"/>
              <a:gd name="connsiteY0-464" fmla="*/ 473593 h 953051"/>
              <a:gd name="connsiteX1-465" fmla="*/ 95894 w 3124022"/>
              <a:gd name="connsiteY1-466" fmla="*/ 377699 h 953051"/>
              <a:gd name="connsiteX2-467" fmla="*/ 1718624 w 3124022"/>
              <a:gd name="connsiteY2-468" fmla="*/ 374813 h 953051"/>
              <a:gd name="connsiteX3-469" fmla="*/ 1505899 w 3124022"/>
              <a:gd name="connsiteY3-470" fmla="*/ 0 h 953051"/>
              <a:gd name="connsiteX4-471" fmla="*/ 2075536 w 3124022"/>
              <a:gd name="connsiteY4-472" fmla="*/ 376948 h 953051"/>
              <a:gd name="connsiteX5-473" fmla="*/ 3028128 w 3124022"/>
              <a:gd name="connsiteY5-474" fmla="*/ 377699 h 953051"/>
              <a:gd name="connsiteX6-475" fmla="*/ 3124022 w 3124022"/>
              <a:gd name="connsiteY6-476" fmla="*/ 473593 h 953051"/>
              <a:gd name="connsiteX7-477" fmla="*/ 3124022 w 3124022"/>
              <a:gd name="connsiteY7-478" fmla="*/ 473591 h 953051"/>
              <a:gd name="connsiteX8-479" fmla="*/ 3124022 w 3124022"/>
              <a:gd name="connsiteY8-480" fmla="*/ 473591 h 953051"/>
              <a:gd name="connsiteX9-481" fmla="*/ 3124022 w 3124022"/>
              <a:gd name="connsiteY9-482" fmla="*/ 617429 h 953051"/>
              <a:gd name="connsiteX10-483" fmla="*/ 3124022 w 3124022"/>
              <a:gd name="connsiteY10-484" fmla="*/ 857157 h 953051"/>
              <a:gd name="connsiteX11-485" fmla="*/ 3028128 w 3124022"/>
              <a:gd name="connsiteY11-486" fmla="*/ 953051 h 953051"/>
              <a:gd name="connsiteX12-487" fmla="*/ 2603352 w 3124022"/>
              <a:gd name="connsiteY12-488" fmla="*/ 953051 h 953051"/>
              <a:gd name="connsiteX13-489" fmla="*/ 1822346 w 3124022"/>
              <a:gd name="connsiteY13-490" fmla="*/ 953051 h 953051"/>
              <a:gd name="connsiteX14-491" fmla="*/ 1822346 w 3124022"/>
              <a:gd name="connsiteY14-492" fmla="*/ 953051 h 953051"/>
              <a:gd name="connsiteX15-493" fmla="*/ 95894 w 3124022"/>
              <a:gd name="connsiteY15-494" fmla="*/ 953051 h 953051"/>
              <a:gd name="connsiteX16-495" fmla="*/ 0 w 3124022"/>
              <a:gd name="connsiteY16-496" fmla="*/ 857157 h 953051"/>
              <a:gd name="connsiteX17-497" fmla="*/ 0 w 3124022"/>
              <a:gd name="connsiteY17-498" fmla="*/ 617429 h 953051"/>
              <a:gd name="connsiteX18-499" fmla="*/ 0 w 3124022"/>
              <a:gd name="connsiteY18-500" fmla="*/ 473591 h 953051"/>
              <a:gd name="connsiteX19-501" fmla="*/ 0 w 3124022"/>
              <a:gd name="connsiteY19-502" fmla="*/ 473591 h 953051"/>
              <a:gd name="connsiteX20-503" fmla="*/ 0 w 3124022"/>
              <a:gd name="connsiteY20-504" fmla="*/ 473593 h 9530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/>
          <a:srcRect l="-367" r="4973"/>
          <a:stretch>
            <a:fillRect/>
          </a:stretch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/>
          <a:srcRect l="-8326" r="-1132"/>
          <a:stretch>
            <a:fillRect/>
          </a:stretch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 flipH="1">
            <a:off x="2488204" y="2190208"/>
            <a:ext cx="2833095" cy="1385850"/>
            <a:chOff x="959971" y="2231826"/>
            <a:chExt cx="2228365" cy="1130511"/>
          </a:xfrm>
        </p:grpSpPr>
        <p:sp>
          <p:nvSpPr>
            <p:cNvPr id="36" name="Speech Bubble: Rectangle with Corners Rounded 1"/>
            <p:cNvSpPr/>
            <p:nvPr/>
          </p:nvSpPr>
          <p:spPr>
            <a:xfrm flipH="1" flipV="1">
              <a:off x="1207092" y="2231826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9971" y="2250984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 dirty="0">
                  <a:effectLst/>
                  <a:latin typeface="Comic Sans MS" panose="030F0702030302020204" pitchFamily="66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09450" y="643223"/>
            <a:ext cx="2108279" cy="1258949"/>
            <a:chOff x="5309450" y="643223"/>
            <a:chExt cx="2108279" cy="1258949"/>
          </a:xfrm>
        </p:grpSpPr>
        <p:sp>
          <p:nvSpPr>
            <p:cNvPr id="41" name="Speech Bubble: Rectangle with Corners Rounded 1"/>
            <p:cNvSpPr/>
            <p:nvPr/>
          </p:nvSpPr>
          <p:spPr>
            <a:xfrm flipH="1" flipV="1">
              <a:off x="5309450" y="643223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21299" y="744475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021098" y="651504"/>
            <a:ext cx="2782350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0" i="0" dirty="0">
                <a:effectLst/>
                <a:latin typeface="Comic Sans MS" panose="030F0702030302020204" pitchFamily="66" charset="0"/>
              </a:rPr>
              <a:t>What </a:t>
            </a:r>
            <a:r>
              <a:rPr lang="en-US" sz="2400" dirty="0">
                <a:latin typeface="Comic Sans MS" panose="030F0702030302020204" pitchFamily="66" charset="0"/>
              </a:rPr>
              <a:t>were you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yesterday?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40950" y="3354993"/>
            <a:ext cx="2157843" cy="1258949"/>
            <a:chOff x="5266366" y="604809"/>
            <a:chExt cx="2157843" cy="1258949"/>
          </a:xfrm>
        </p:grpSpPr>
        <p:sp>
          <p:nvSpPr>
            <p:cNvPr id="7" name="Speech Bubble: Rectangle with Corners Rounded 1"/>
            <p:cNvSpPr/>
            <p:nvPr/>
          </p:nvSpPr>
          <p:spPr>
            <a:xfrm flipH="1" flipV="1">
              <a:off x="5266366" y="604809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27779" y="712531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4000" b="1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8194" name="Picture 2" descr="Pass the 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/>
          <p:cNvSpPr txBox="1"/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5" name="Google Shape;1947;p46"/>
          <p:cNvSpPr txBox="1"/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6" name="Google Shape;1948;p46"/>
          <p:cNvSpPr txBox="1"/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7" name="Google Shape;1951;p46"/>
          <p:cNvSpPr txBox="1"/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Activity 3.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Let’s talk.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8" name="Google Shape;1952;p46"/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/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1" name="Google Shape;1955;p46"/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2" name="Google Shape;1955;p46"/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03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13" name="Google Shape;1955;p46"/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04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sp>
        <p:nvSpPr>
          <p:cNvPr id="2" name="Google Shape;1951;p46"/>
          <p:cNvSpPr txBox="1"/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 sz="1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3" name="Google Shape;1955;p46"/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05</a:t>
            </a:r>
            <a:endParaRPr kumimoji="0" lang="en-GB" sz="2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>
            <a:fillRect/>
          </a:stretch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  <a:endParaRPr lang="en-US" sz="4400" b="1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Fun Music For Videos - Happy Background Music - Ukulele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i Cậu Bé Dễ Thương Chơi Bóng Đá Hình minh họa Sẵn có - Tải xuống Hình ảnh  Ngay bây giờ - Trẻ em - Tuổi, Con trai - Nam, Cầu t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3" y="1070457"/>
            <a:ext cx="4134072" cy="2756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 flipH="1">
            <a:off x="612225" y="1070457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/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___ you do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0867" y="2737852"/>
            <a:ext cx="3174939" cy="1258949"/>
            <a:chOff x="5522585" y="836550"/>
            <a:chExt cx="2096430" cy="1258949"/>
          </a:xfrm>
        </p:grpSpPr>
        <p:sp>
          <p:nvSpPr>
            <p:cNvPr id="16" name="Speech Bubble: Rectangle with Corners Rounded 1"/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22585" y="954726"/>
              <a:ext cx="2096430" cy="4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____________.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08083" y="1099542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8658" y="2848779"/>
            <a:ext cx="21928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/>
                <a:sym typeface="Arial" panose="020B0604020202020204"/>
              </a:rPr>
              <a:t>played football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  <a:endParaRPr lang="en-US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>
            <a:fillRect/>
          </a:stretch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  <a:endParaRPr lang="en-US" sz="4400" b="1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Fun Music For Videos - Happy Background Music - Ukulele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flipH="1">
            <a:off x="612225" y="1239792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/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___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7135" y="2895263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/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watched the 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40117" y="1275600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80" y="3261582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 panose="020B0604020202020204"/>
              </a:rPr>
              <a:t>dolphin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 panose="020B0604020202020204"/>
            </a:endParaRPr>
          </a:p>
        </p:txBody>
      </p:sp>
      <p:pic>
        <p:nvPicPr>
          <p:cNvPr id="4098" name="Picture 2" descr="Free vector children looking at dolphins at the aquar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2"/>
          <a:stretch>
            <a:fillRect/>
          </a:stretch>
        </p:blipFill>
        <p:spPr bwMode="auto">
          <a:xfrm>
            <a:off x="3715806" y="947010"/>
            <a:ext cx="4560266" cy="3357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  <a:endParaRPr lang="en-US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>
            <a:fillRect/>
          </a:stretch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  <a:endParaRPr lang="en-US" sz="4400" b="1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Fun Music For Videos - Happy Background Music - Ukulele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/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do __________?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7135" y="2827529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/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 to music</a:t>
              </a:r>
              <a:r>
                <a:rPr lang="en-US" sz="220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. </a:t>
              </a:r>
              <a:endParaRPr lang="en-US" sz="2200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3580" y="1519462"/>
            <a:ext cx="15709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yesterday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2409" y="2827529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listened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 panose="020B0604020202020204"/>
            </a:endParaRPr>
          </a:p>
        </p:txBody>
      </p:sp>
      <p:pic>
        <p:nvPicPr>
          <p:cNvPr id="6146" name="Picture 2" descr="The children are singing and their friends enjoying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49" y="992190"/>
            <a:ext cx="4238569" cy="2823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  <a:endParaRPr lang="en-US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>
            <a:fillRect/>
          </a:stretch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  <a:endParaRPr lang="en-US" sz="4400" b="1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Fun Music For Videos - Happy Background Music - Ukulele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/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___________do yest</a:t>
              </a:r>
              <a:r>
                <a:rPr lang="en-US" sz="2200">
                  <a:latin typeface="Comic Sans MS" panose="030F0702030302020204" pitchFamily="66" charset="0"/>
                </a:rPr>
                <a:t>erday</a:t>
              </a:r>
              <a:r>
                <a:rPr lang="en-US" sz="2200" b="0" i="0">
                  <a:effectLst/>
                  <a:latin typeface="Comic Sans MS" panose="030F0702030302020204" pitchFamily="66" charset="0"/>
                </a:rPr>
                <a:t>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7131" y="2685153"/>
            <a:ext cx="2672677" cy="1615914"/>
            <a:chOff x="5579546" y="682250"/>
            <a:chExt cx="1983472" cy="1615914"/>
          </a:xfrm>
        </p:grpSpPr>
        <p:sp>
          <p:nvSpPr>
            <p:cNvPr id="16" name="Speech Bubble: Rectangle with Corners Rounded 1"/>
            <p:cNvSpPr/>
            <p:nvPr/>
          </p:nvSpPr>
          <p:spPr>
            <a:xfrm flipH="1" flipV="1">
              <a:off x="5579546" y="682250"/>
              <a:ext cx="1858292" cy="161591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-1" fmla="*/ 0 w 3124022"/>
                <a:gd name="connsiteY0-2" fmla="*/ 340012 h 819470"/>
                <a:gd name="connsiteX1-3" fmla="*/ 95894 w 3124022"/>
                <a:gd name="connsiteY1-4" fmla="*/ 244118 h 819470"/>
                <a:gd name="connsiteX2-5" fmla="*/ 1822346 w 3124022"/>
                <a:gd name="connsiteY2-6" fmla="*/ 244118 h 819470"/>
                <a:gd name="connsiteX3-7" fmla="*/ 1218471 w 3124022"/>
                <a:gd name="connsiteY3-8" fmla="*/ 0 h 819470"/>
                <a:gd name="connsiteX4-9" fmla="*/ 2603352 w 3124022"/>
                <a:gd name="connsiteY4-10" fmla="*/ 244118 h 819470"/>
                <a:gd name="connsiteX5-11" fmla="*/ 3028128 w 3124022"/>
                <a:gd name="connsiteY5-12" fmla="*/ 244118 h 819470"/>
                <a:gd name="connsiteX6-13" fmla="*/ 3124022 w 3124022"/>
                <a:gd name="connsiteY6-14" fmla="*/ 340012 h 819470"/>
                <a:gd name="connsiteX7-15" fmla="*/ 3124022 w 3124022"/>
                <a:gd name="connsiteY7-16" fmla="*/ 340010 h 819470"/>
                <a:gd name="connsiteX8-17" fmla="*/ 3124022 w 3124022"/>
                <a:gd name="connsiteY8-18" fmla="*/ 340010 h 819470"/>
                <a:gd name="connsiteX9-19" fmla="*/ 3124022 w 3124022"/>
                <a:gd name="connsiteY9-20" fmla="*/ 483848 h 819470"/>
                <a:gd name="connsiteX10-21" fmla="*/ 3124022 w 3124022"/>
                <a:gd name="connsiteY10-22" fmla="*/ 723576 h 819470"/>
                <a:gd name="connsiteX11-23" fmla="*/ 3028128 w 3124022"/>
                <a:gd name="connsiteY11-24" fmla="*/ 819470 h 819470"/>
                <a:gd name="connsiteX12-25" fmla="*/ 2603352 w 3124022"/>
                <a:gd name="connsiteY12-26" fmla="*/ 819470 h 819470"/>
                <a:gd name="connsiteX13-27" fmla="*/ 1822346 w 3124022"/>
                <a:gd name="connsiteY13-28" fmla="*/ 819470 h 819470"/>
                <a:gd name="connsiteX14-29" fmla="*/ 1822346 w 3124022"/>
                <a:gd name="connsiteY14-30" fmla="*/ 819470 h 819470"/>
                <a:gd name="connsiteX15-31" fmla="*/ 95894 w 3124022"/>
                <a:gd name="connsiteY15-32" fmla="*/ 819470 h 819470"/>
                <a:gd name="connsiteX16-33" fmla="*/ 0 w 3124022"/>
                <a:gd name="connsiteY16-34" fmla="*/ 723576 h 819470"/>
                <a:gd name="connsiteX17-35" fmla="*/ 0 w 3124022"/>
                <a:gd name="connsiteY17-36" fmla="*/ 483848 h 819470"/>
                <a:gd name="connsiteX18-37" fmla="*/ 0 w 3124022"/>
                <a:gd name="connsiteY18-38" fmla="*/ 340010 h 819470"/>
                <a:gd name="connsiteX19-39" fmla="*/ 0 w 3124022"/>
                <a:gd name="connsiteY19-40" fmla="*/ 340010 h 819470"/>
                <a:gd name="connsiteX20-41" fmla="*/ 0 w 3124022"/>
                <a:gd name="connsiteY20-42" fmla="*/ 340012 h 819470"/>
                <a:gd name="connsiteX0-43" fmla="*/ 0 w 3124022"/>
                <a:gd name="connsiteY0-44" fmla="*/ 340012 h 819470"/>
                <a:gd name="connsiteX1-45" fmla="*/ 95894 w 3124022"/>
                <a:gd name="connsiteY1-46" fmla="*/ 244118 h 819470"/>
                <a:gd name="connsiteX2-47" fmla="*/ 1451956 w 3124022"/>
                <a:gd name="connsiteY2-48" fmla="*/ 232543 h 819470"/>
                <a:gd name="connsiteX3-49" fmla="*/ 1218471 w 3124022"/>
                <a:gd name="connsiteY3-50" fmla="*/ 0 h 819470"/>
                <a:gd name="connsiteX4-51" fmla="*/ 2603352 w 3124022"/>
                <a:gd name="connsiteY4-52" fmla="*/ 244118 h 819470"/>
                <a:gd name="connsiteX5-53" fmla="*/ 3028128 w 3124022"/>
                <a:gd name="connsiteY5-54" fmla="*/ 244118 h 819470"/>
                <a:gd name="connsiteX6-55" fmla="*/ 3124022 w 3124022"/>
                <a:gd name="connsiteY6-56" fmla="*/ 340012 h 819470"/>
                <a:gd name="connsiteX7-57" fmla="*/ 3124022 w 3124022"/>
                <a:gd name="connsiteY7-58" fmla="*/ 340010 h 819470"/>
                <a:gd name="connsiteX8-59" fmla="*/ 3124022 w 3124022"/>
                <a:gd name="connsiteY8-60" fmla="*/ 340010 h 819470"/>
                <a:gd name="connsiteX9-61" fmla="*/ 3124022 w 3124022"/>
                <a:gd name="connsiteY9-62" fmla="*/ 483848 h 819470"/>
                <a:gd name="connsiteX10-63" fmla="*/ 3124022 w 3124022"/>
                <a:gd name="connsiteY10-64" fmla="*/ 723576 h 819470"/>
                <a:gd name="connsiteX11-65" fmla="*/ 3028128 w 3124022"/>
                <a:gd name="connsiteY11-66" fmla="*/ 819470 h 819470"/>
                <a:gd name="connsiteX12-67" fmla="*/ 2603352 w 3124022"/>
                <a:gd name="connsiteY12-68" fmla="*/ 819470 h 819470"/>
                <a:gd name="connsiteX13-69" fmla="*/ 1822346 w 3124022"/>
                <a:gd name="connsiteY13-70" fmla="*/ 819470 h 819470"/>
                <a:gd name="connsiteX14-71" fmla="*/ 1822346 w 3124022"/>
                <a:gd name="connsiteY14-72" fmla="*/ 819470 h 819470"/>
                <a:gd name="connsiteX15-73" fmla="*/ 95894 w 3124022"/>
                <a:gd name="connsiteY15-74" fmla="*/ 819470 h 819470"/>
                <a:gd name="connsiteX16-75" fmla="*/ 0 w 3124022"/>
                <a:gd name="connsiteY16-76" fmla="*/ 723576 h 819470"/>
                <a:gd name="connsiteX17-77" fmla="*/ 0 w 3124022"/>
                <a:gd name="connsiteY17-78" fmla="*/ 483848 h 819470"/>
                <a:gd name="connsiteX18-79" fmla="*/ 0 w 3124022"/>
                <a:gd name="connsiteY18-80" fmla="*/ 340010 h 819470"/>
                <a:gd name="connsiteX19-81" fmla="*/ 0 w 3124022"/>
                <a:gd name="connsiteY19-82" fmla="*/ 340010 h 819470"/>
                <a:gd name="connsiteX20-83" fmla="*/ 0 w 3124022"/>
                <a:gd name="connsiteY20-84" fmla="*/ 340012 h 819470"/>
                <a:gd name="connsiteX0-85" fmla="*/ 0 w 3124022"/>
                <a:gd name="connsiteY0-86" fmla="*/ 340012 h 819470"/>
                <a:gd name="connsiteX1-87" fmla="*/ 95894 w 3124022"/>
                <a:gd name="connsiteY1-88" fmla="*/ 244118 h 819470"/>
                <a:gd name="connsiteX2-89" fmla="*/ 1451956 w 3124022"/>
                <a:gd name="connsiteY2-90" fmla="*/ 232543 h 819470"/>
                <a:gd name="connsiteX3-91" fmla="*/ 1218471 w 3124022"/>
                <a:gd name="connsiteY3-92" fmla="*/ 0 h 819470"/>
                <a:gd name="connsiteX4-93" fmla="*/ 1688952 w 3124022"/>
                <a:gd name="connsiteY4-94" fmla="*/ 232544 h 819470"/>
                <a:gd name="connsiteX5-95" fmla="*/ 3028128 w 3124022"/>
                <a:gd name="connsiteY5-96" fmla="*/ 244118 h 819470"/>
                <a:gd name="connsiteX6-97" fmla="*/ 3124022 w 3124022"/>
                <a:gd name="connsiteY6-98" fmla="*/ 340012 h 819470"/>
                <a:gd name="connsiteX7-99" fmla="*/ 3124022 w 3124022"/>
                <a:gd name="connsiteY7-100" fmla="*/ 340010 h 819470"/>
                <a:gd name="connsiteX8-101" fmla="*/ 3124022 w 3124022"/>
                <a:gd name="connsiteY8-102" fmla="*/ 340010 h 819470"/>
                <a:gd name="connsiteX9-103" fmla="*/ 3124022 w 3124022"/>
                <a:gd name="connsiteY9-104" fmla="*/ 483848 h 819470"/>
                <a:gd name="connsiteX10-105" fmla="*/ 3124022 w 3124022"/>
                <a:gd name="connsiteY10-106" fmla="*/ 723576 h 819470"/>
                <a:gd name="connsiteX11-107" fmla="*/ 3028128 w 3124022"/>
                <a:gd name="connsiteY11-108" fmla="*/ 819470 h 819470"/>
                <a:gd name="connsiteX12-109" fmla="*/ 2603352 w 3124022"/>
                <a:gd name="connsiteY12-110" fmla="*/ 819470 h 819470"/>
                <a:gd name="connsiteX13-111" fmla="*/ 1822346 w 3124022"/>
                <a:gd name="connsiteY13-112" fmla="*/ 819470 h 819470"/>
                <a:gd name="connsiteX14-113" fmla="*/ 1822346 w 3124022"/>
                <a:gd name="connsiteY14-114" fmla="*/ 819470 h 819470"/>
                <a:gd name="connsiteX15-115" fmla="*/ 95894 w 3124022"/>
                <a:gd name="connsiteY15-116" fmla="*/ 819470 h 819470"/>
                <a:gd name="connsiteX16-117" fmla="*/ 0 w 3124022"/>
                <a:gd name="connsiteY16-118" fmla="*/ 723576 h 819470"/>
                <a:gd name="connsiteX17-119" fmla="*/ 0 w 3124022"/>
                <a:gd name="connsiteY17-120" fmla="*/ 483848 h 819470"/>
                <a:gd name="connsiteX18-121" fmla="*/ 0 w 3124022"/>
                <a:gd name="connsiteY18-122" fmla="*/ 340010 h 819470"/>
                <a:gd name="connsiteX19-123" fmla="*/ 0 w 3124022"/>
                <a:gd name="connsiteY19-124" fmla="*/ 340010 h 819470"/>
                <a:gd name="connsiteX20-125" fmla="*/ 0 w 3124022"/>
                <a:gd name="connsiteY20-126" fmla="*/ 340012 h 819470"/>
                <a:gd name="connsiteX0-127" fmla="*/ 0 w 3124022"/>
                <a:gd name="connsiteY0-128" fmla="*/ 340012 h 819470"/>
                <a:gd name="connsiteX1-129" fmla="*/ 95894 w 3124022"/>
                <a:gd name="connsiteY1-130" fmla="*/ 244118 h 819470"/>
                <a:gd name="connsiteX2-131" fmla="*/ 1391967 w 3124022"/>
                <a:gd name="connsiteY2-132" fmla="*/ 222430 h 819470"/>
                <a:gd name="connsiteX3-133" fmla="*/ 1218471 w 3124022"/>
                <a:gd name="connsiteY3-134" fmla="*/ 0 h 819470"/>
                <a:gd name="connsiteX4-135" fmla="*/ 1688952 w 3124022"/>
                <a:gd name="connsiteY4-136" fmla="*/ 232544 h 819470"/>
                <a:gd name="connsiteX5-137" fmla="*/ 3028128 w 3124022"/>
                <a:gd name="connsiteY5-138" fmla="*/ 244118 h 819470"/>
                <a:gd name="connsiteX6-139" fmla="*/ 3124022 w 3124022"/>
                <a:gd name="connsiteY6-140" fmla="*/ 340012 h 819470"/>
                <a:gd name="connsiteX7-141" fmla="*/ 3124022 w 3124022"/>
                <a:gd name="connsiteY7-142" fmla="*/ 340010 h 819470"/>
                <a:gd name="connsiteX8-143" fmla="*/ 3124022 w 3124022"/>
                <a:gd name="connsiteY8-144" fmla="*/ 340010 h 819470"/>
                <a:gd name="connsiteX9-145" fmla="*/ 3124022 w 3124022"/>
                <a:gd name="connsiteY9-146" fmla="*/ 483848 h 819470"/>
                <a:gd name="connsiteX10-147" fmla="*/ 3124022 w 3124022"/>
                <a:gd name="connsiteY10-148" fmla="*/ 723576 h 819470"/>
                <a:gd name="connsiteX11-149" fmla="*/ 3028128 w 3124022"/>
                <a:gd name="connsiteY11-150" fmla="*/ 819470 h 819470"/>
                <a:gd name="connsiteX12-151" fmla="*/ 2603352 w 3124022"/>
                <a:gd name="connsiteY12-152" fmla="*/ 819470 h 819470"/>
                <a:gd name="connsiteX13-153" fmla="*/ 1822346 w 3124022"/>
                <a:gd name="connsiteY13-154" fmla="*/ 819470 h 819470"/>
                <a:gd name="connsiteX14-155" fmla="*/ 1822346 w 3124022"/>
                <a:gd name="connsiteY14-156" fmla="*/ 819470 h 819470"/>
                <a:gd name="connsiteX15-157" fmla="*/ 95894 w 3124022"/>
                <a:gd name="connsiteY15-158" fmla="*/ 819470 h 819470"/>
                <a:gd name="connsiteX16-159" fmla="*/ 0 w 3124022"/>
                <a:gd name="connsiteY16-160" fmla="*/ 723576 h 819470"/>
                <a:gd name="connsiteX17-161" fmla="*/ 0 w 3124022"/>
                <a:gd name="connsiteY17-162" fmla="*/ 483848 h 819470"/>
                <a:gd name="connsiteX18-163" fmla="*/ 0 w 3124022"/>
                <a:gd name="connsiteY18-164" fmla="*/ 340010 h 819470"/>
                <a:gd name="connsiteX19-165" fmla="*/ 0 w 3124022"/>
                <a:gd name="connsiteY19-166" fmla="*/ 340010 h 819470"/>
                <a:gd name="connsiteX20-167" fmla="*/ 0 w 3124022"/>
                <a:gd name="connsiteY20-168" fmla="*/ 340012 h 819470"/>
                <a:gd name="connsiteX0-169" fmla="*/ 0 w 3124022"/>
                <a:gd name="connsiteY0-170" fmla="*/ 340012 h 819470"/>
                <a:gd name="connsiteX1-171" fmla="*/ 95894 w 3124022"/>
                <a:gd name="connsiteY1-172" fmla="*/ 244118 h 819470"/>
                <a:gd name="connsiteX2-173" fmla="*/ 1391967 w 3124022"/>
                <a:gd name="connsiteY2-174" fmla="*/ 222430 h 819470"/>
                <a:gd name="connsiteX3-175" fmla="*/ 1218471 w 3124022"/>
                <a:gd name="connsiteY3-176" fmla="*/ 0 h 819470"/>
                <a:gd name="connsiteX4-177" fmla="*/ 2320078 w 3124022"/>
                <a:gd name="connsiteY4-178" fmla="*/ 272990 h 819470"/>
                <a:gd name="connsiteX5-179" fmla="*/ 3028128 w 3124022"/>
                <a:gd name="connsiteY5-180" fmla="*/ 244118 h 819470"/>
                <a:gd name="connsiteX6-181" fmla="*/ 3124022 w 3124022"/>
                <a:gd name="connsiteY6-182" fmla="*/ 340012 h 819470"/>
                <a:gd name="connsiteX7-183" fmla="*/ 3124022 w 3124022"/>
                <a:gd name="connsiteY7-184" fmla="*/ 340010 h 819470"/>
                <a:gd name="connsiteX8-185" fmla="*/ 3124022 w 3124022"/>
                <a:gd name="connsiteY8-186" fmla="*/ 340010 h 819470"/>
                <a:gd name="connsiteX9-187" fmla="*/ 3124022 w 3124022"/>
                <a:gd name="connsiteY9-188" fmla="*/ 483848 h 819470"/>
                <a:gd name="connsiteX10-189" fmla="*/ 3124022 w 3124022"/>
                <a:gd name="connsiteY10-190" fmla="*/ 723576 h 819470"/>
                <a:gd name="connsiteX11-191" fmla="*/ 3028128 w 3124022"/>
                <a:gd name="connsiteY11-192" fmla="*/ 819470 h 819470"/>
                <a:gd name="connsiteX12-193" fmla="*/ 2603352 w 3124022"/>
                <a:gd name="connsiteY12-194" fmla="*/ 819470 h 819470"/>
                <a:gd name="connsiteX13-195" fmla="*/ 1822346 w 3124022"/>
                <a:gd name="connsiteY13-196" fmla="*/ 819470 h 819470"/>
                <a:gd name="connsiteX14-197" fmla="*/ 1822346 w 3124022"/>
                <a:gd name="connsiteY14-198" fmla="*/ 819470 h 819470"/>
                <a:gd name="connsiteX15-199" fmla="*/ 95894 w 3124022"/>
                <a:gd name="connsiteY15-200" fmla="*/ 819470 h 819470"/>
                <a:gd name="connsiteX16-201" fmla="*/ 0 w 3124022"/>
                <a:gd name="connsiteY16-202" fmla="*/ 723576 h 819470"/>
                <a:gd name="connsiteX17-203" fmla="*/ 0 w 3124022"/>
                <a:gd name="connsiteY17-204" fmla="*/ 483848 h 819470"/>
                <a:gd name="connsiteX18-205" fmla="*/ 0 w 3124022"/>
                <a:gd name="connsiteY18-206" fmla="*/ 340010 h 819470"/>
                <a:gd name="connsiteX19-207" fmla="*/ 0 w 3124022"/>
                <a:gd name="connsiteY19-208" fmla="*/ 340010 h 819470"/>
                <a:gd name="connsiteX20-209" fmla="*/ 0 w 3124022"/>
                <a:gd name="connsiteY20-210" fmla="*/ 340012 h 819470"/>
                <a:gd name="connsiteX0-211" fmla="*/ 0 w 3124022"/>
                <a:gd name="connsiteY0-212" fmla="*/ 340012 h 819470"/>
                <a:gd name="connsiteX1-213" fmla="*/ 95894 w 3124022"/>
                <a:gd name="connsiteY1-214" fmla="*/ 244118 h 819470"/>
                <a:gd name="connsiteX2-215" fmla="*/ 1896869 w 3124022"/>
                <a:gd name="connsiteY2-216" fmla="*/ 222430 h 819470"/>
                <a:gd name="connsiteX3-217" fmla="*/ 1218471 w 3124022"/>
                <a:gd name="connsiteY3-218" fmla="*/ 0 h 819470"/>
                <a:gd name="connsiteX4-219" fmla="*/ 2320078 w 3124022"/>
                <a:gd name="connsiteY4-220" fmla="*/ 272990 h 819470"/>
                <a:gd name="connsiteX5-221" fmla="*/ 3028128 w 3124022"/>
                <a:gd name="connsiteY5-222" fmla="*/ 244118 h 819470"/>
                <a:gd name="connsiteX6-223" fmla="*/ 3124022 w 3124022"/>
                <a:gd name="connsiteY6-224" fmla="*/ 340012 h 819470"/>
                <a:gd name="connsiteX7-225" fmla="*/ 3124022 w 3124022"/>
                <a:gd name="connsiteY7-226" fmla="*/ 340010 h 819470"/>
                <a:gd name="connsiteX8-227" fmla="*/ 3124022 w 3124022"/>
                <a:gd name="connsiteY8-228" fmla="*/ 340010 h 819470"/>
                <a:gd name="connsiteX9-229" fmla="*/ 3124022 w 3124022"/>
                <a:gd name="connsiteY9-230" fmla="*/ 483848 h 819470"/>
                <a:gd name="connsiteX10-231" fmla="*/ 3124022 w 3124022"/>
                <a:gd name="connsiteY10-232" fmla="*/ 723576 h 819470"/>
                <a:gd name="connsiteX11-233" fmla="*/ 3028128 w 3124022"/>
                <a:gd name="connsiteY11-234" fmla="*/ 819470 h 819470"/>
                <a:gd name="connsiteX12-235" fmla="*/ 2603352 w 3124022"/>
                <a:gd name="connsiteY12-236" fmla="*/ 819470 h 819470"/>
                <a:gd name="connsiteX13-237" fmla="*/ 1822346 w 3124022"/>
                <a:gd name="connsiteY13-238" fmla="*/ 819470 h 819470"/>
                <a:gd name="connsiteX14-239" fmla="*/ 1822346 w 3124022"/>
                <a:gd name="connsiteY14-240" fmla="*/ 819470 h 819470"/>
                <a:gd name="connsiteX15-241" fmla="*/ 95894 w 3124022"/>
                <a:gd name="connsiteY15-242" fmla="*/ 819470 h 819470"/>
                <a:gd name="connsiteX16-243" fmla="*/ 0 w 3124022"/>
                <a:gd name="connsiteY16-244" fmla="*/ 723576 h 819470"/>
                <a:gd name="connsiteX17-245" fmla="*/ 0 w 3124022"/>
                <a:gd name="connsiteY17-246" fmla="*/ 483848 h 819470"/>
                <a:gd name="connsiteX18-247" fmla="*/ 0 w 3124022"/>
                <a:gd name="connsiteY18-248" fmla="*/ 340010 h 819470"/>
                <a:gd name="connsiteX19-249" fmla="*/ 0 w 3124022"/>
                <a:gd name="connsiteY19-250" fmla="*/ 340010 h 819470"/>
                <a:gd name="connsiteX20-251" fmla="*/ 0 w 3124022"/>
                <a:gd name="connsiteY20-252" fmla="*/ 340012 h 819470"/>
                <a:gd name="connsiteX0-253" fmla="*/ 0 w 3124022"/>
                <a:gd name="connsiteY0-254" fmla="*/ 340012 h 819470"/>
                <a:gd name="connsiteX1-255" fmla="*/ 95894 w 3124022"/>
                <a:gd name="connsiteY1-256" fmla="*/ 244118 h 819470"/>
                <a:gd name="connsiteX2-257" fmla="*/ 1896869 w 3124022"/>
                <a:gd name="connsiteY2-258" fmla="*/ 222430 h 819470"/>
                <a:gd name="connsiteX3-259" fmla="*/ 1218471 w 3124022"/>
                <a:gd name="connsiteY3-260" fmla="*/ 0 h 819470"/>
                <a:gd name="connsiteX4-261" fmla="*/ 2338110 w 3124022"/>
                <a:gd name="connsiteY4-262" fmla="*/ 252768 h 819470"/>
                <a:gd name="connsiteX5-263" fmla="*/ 3028128 w 3124022"/>
                <a:gd name="connsiteY5-264" fmla="*/ 244118 h 819470"/>
                <a:gd name="connsiteX6-265" fmla="*/ 3124022 w 3124022"/>
                <a:gd name="connsiteY6-266" fmla="*/ 340012 h 819470"/>
                <a:gd name="connsiteX7-267" fmla="*/ 3124022 w 3124022"/>
                <a:gd name="connsiteY7-268" fmla="*/ 340010 h 819470"/>
                <a:gd name="connsiteX8-269" fmla="*/ 3124022 w 3124022"/>
                <a:gd name="connsiteY8-270" fmla="*/ 340010 h 819470"/>
                <a:gd name="connsiteX9-271" fmla="*/ 3124022 w 3124022"/>
                <a:gd name="connsiteY9-272" fmla="*/ 483848 h 819470"/>
                <a:gd name="connsiteX10-273" fmla="*/ 3124022 w 3124022"/>
                <a:gd name="connsiteY10-274" fmla="*/ 723576 h 819470"/>
                <a:gd name="connsiteX11-275" fmla="*/ 3028128 w 3124022"/>
                <a:gd name="connsiteY11-276" fmla="*/ 819470 h 819470"/>
                <a:gd name="connsiteX12-277" fmla="*/ 2603352 w 3124022"/>
                <a:gd name="connsiteY12-278" fmla="*/ 819470 h 819470"/>
                <a:gd name="connsiteX13-279" fmla="*/ 1822346 w 3124022"/>
                <a:gd name="connsiteY13-280" fmla="*/ 819470 h 819470"/>
                <a:gd name="connsiteX14-281" fmla="*/ 1822346 w 3124022"/>
                <a:gd name="connsiteY14-282" fmla="*/ 819470 h 819470"/>
                <a:gd name="connsiteX15-283" fmla="*/ 95894 w 3124022"/>
                <a:gd name="connsiteY15-284" fmla="*/ 819470 h 819470"/>
                <a:gd name="connsiteX16-285" fmla="*/ 0 w 3124022"/>
                <a:gd name="connsiteY16-286" fmla="*/ 723576 h 819470"/>
                <a:gd name="connsiteX17-287" fmla="*/ 0 w 3124022"/>
                <a:gd name="connsiteY17-288" fmla="*/ 483848 h 819470"/>
                <a:gd name="connsiteX18-289" fmla="*/ 0 w 3124022"/>
                <a:gd name="connsiteY18-290" fmla="*/ 340010 h 819470"/>
                <a:gd name="connsiteX19-291" fmla="*/ 0 w 3124022"/>
                <a:gd name="connsiteY19-292" fmla="*/ 340010 h 819470"/>
                <a:gd name="connsiteX20-293" fmla="*/ 0 w 3124022"/>
                <a:gd name="connsiteY20-294" fmla="*/ 340012 h 819470"/>
                <a:gd name="connsiteX0-295" fmla="*/ 0 w 3124022"/>
                <a:gd name="connsiteY0-296" fmla="*/ 501796 h 981254"/>
                <a:gd name="connsiteX1-297" fmla="*/ 95894 w 3124022"/>
                <a:gd name="connsiteY1-298" fmla="*/ 405902 h 981254"/>
                <a:gd name="connsiteX2-299" fmla="*/ 1896869 w 3124022"/>
                <a:gd name="connsiteY2-300" fmla="*/ 384214 h 981254"/>
                <a:gd name="connsiteX3-301" fmla="*/ 1579115 w 3124022"/>
                <a:gd name="connsiteY3-302" fmla="*/ 0 h 981254"/>
                <a:gd name="connsiteX4-303" fmla="*/ 2338110 w 3124022"/>
                <a:gd name="connsiteY4-304" fmla="*/ 414552 h 981254"/>
                <a:gd name="connsiteX5-305" fmla="*/ 3028128 w 3124022"/>
                <a:gd name="connsiteY5-306" fmla="*/ 405902 h 981254"/>
                <a:gd name="connsiteX6-307" fmla="*/ 3124022 w 3124022"/>
                <a:gd name="connsiteY6-308" fmla="*/ 501796 h 981254"/>
                <a:gd name="connsiteX7-309" fmla="*/ 3124022 w 3124022"/>
                <a:gd name="connsiteY7-310" fmla="*/ 501794 h 981254"/>
                <a:gd name="connsiteX8-311" fmla="*/ 3124022 w 3124022"/>
                <a:gd name="connsiteY8-312" fmla="*/ 501794 h 981254"/>
                <a:gd name="connsiteX9-313" fmla="*/ 3124022 w 3124022"/>
                <a:gd name="connsiteY9-314" fmla="*/ 645632 h 981254"/>
                <a:gd name="connsiteX10-315" fmla="*/ 3124022 w 3124022"/>
                <a:gd name="connsiteY10-316" fmla="*/ 885360 h 981254"/>
                <a:gd name="connsiteX11-317" fmla="*/ 3028128 w 3124022"/>
                <a:gd name="connsiteY11-318" fmla="*/ 981254 h 981254"/>
                <a:gd name="connsiteX12-319" fmla="*/ 2603352 w 3124022"/>
                <a:gd name="connsiteY12-320" fmla="*/ 981254 h 981254"/>
                <a:gd name="connsiteX13-321" fmla="*/ 1822346 w 3124022"/>
                <a:gd name="connsiteY13-322" fmla="*/ 981254 h 981254"/>
                <a:gd name="connsiteX14-323" fmla="*/ 1822346 w 3124022"/>
                <a:gd name="connsiteY14-324" fmla="*/ 981254 h 981254"/>
                <a:gd name="connsiteX15-325" fmla="*/ 95894 w 3124022"/>
                <a:gd name="connsiteY15-326" fmla="*/ 981254 h 981254"/>
                <a:gd name="connsiteX16-327" fmla="*/ 0 w 3124022"/>
                <a:gd name="connsiteY16-328" fmla="*/ 885360 h 981254"/>
                <a:gd name="connsiteX17-329" fmla="*/ 0 w 3124022"/>
                <a:gd name="connsiteY17-330" fmla="*/ 645632 h 981254"/>
                <a:gd name="connsiteX18-331" fmla="*/ 0 w 3124022"/>
                <a:gd name="connsiteY18-332" fmla="*/ 501794 h 981254"/>
                <a:gd name="connsiteX19-333" fmla="*/ 0 w 3124022"/>
                <a:gd name="connsiteY19-334" fmla="*/ 501794 h 981254"/>
                <a:gd name="connsiteX20-335" fmla="*/ 0 w 3124022"/>
                <a:gd name="connsiteY20-336" fmla="*/ 501796 h 981254"/>
                <a:gd name="connsiteX0-337" fmla="*/ 0 w 3124022"/>
                <a:gd name="connsiteY0-338" fmla="*/ 501796 h 981254"/>
                <a:gd name="connsiteX1-339" fmla="*/ 95894 w 3124022"/>
                <a:gd name="connsiteY1-340" fmla="*/ 405902 h 981254"/>
                <a:gd name="connsiteX2-341" fmla="*/ 1823653 w 3124022"/>
                <a:gd name="connsiteY2-342" fmla="*/ 384214 h 981254"/>
                <a:gd name="connsiteX3-343" fmla="*/ 1579115 w 3124022"/>
                <a:gd name="connsiteY3-344" fmla="*/ 0 h 981254"/>
                <a:gd name="connsiteX4-345" fmla="*/ 2338110 w 3124022"/>
                <a:gd name="connsiteY4-346" fmla="*/ 414552 h 981254"/>
                <a:gd name="connsiteX5-347" fmla="*/ 3028128 w 3124022"/>
                <a:gd name="connsiteY5-348" fmla="*/ 405902 h 981254"/>
                <a:gd name="connsiteX6-349" fmla="*/ 3124022 w 3124022"/>
                <a:gd name="connsiteY6-350" fmla="*/ 501796 h 981254"/>
                <a:gd name="connsiteX7-351" fmla="*/ 3124022 w 3124022"/>
                <a:gd name="connsiteY7-352" fmla="*/ 501794 h 981254"/>
                <a:gd name="connsiteX8-353" fmla="*/ 3124022 w 3124022"/>
                <a:gd name="connsiteY8-354" fmla="*/ 501794 h 981254"/>
                <a:gd name="connsiteX9-355" fmla="*/ 3124022 w 3124022"/>
                <a:gd name="connsiteY9-356" fmla="*/ 645632 h 981254"/>
                <a:gd name="connsiteX10-357" fmla="*/ 3124022 w 3124022"/>
                <a:gd name="connsiteY10-358" fmla="*/ 885360 h 981254"/>
                <a:gd name="connsiteX11-359" fmla="*/ 3028128 w 3124022"/>
                <a:gd name="connsiteY11-360" fmla="*/ 981254 h 981254"/>
                <a:gd name="connsiteX12-361" fmla="*/ 2603352 w 3124022"/>
                <a:gd name="connsiteY12-362" fmla="*/ 981254 h 981254"/>
                <a:gd name="connsiteX13-363" fmla="*/ 1822346 w 3124022"/>
                <a:gd name="connsiteY13-364" fmla="*/ 981254 h 981254"/>
                <a:gd name="connsiteX14-365" fmla="*/ 1822346 w 3124022"/>
                <a:gd name="connsiteY14-366" fmla="*/ 981254 h 981254"/>
                <a:gd name="connsiteX15-367" fmla="*/ 95894 w 3124022"/>
                <a:gd name="connsiteY15-368" fmla="*/ 981254 h 981254"/>
                <a:gd name="connsiteX16-369" fmla="*/ 0 w 3124022"/>
                <a:gd name="connsiteY16-370" fmla="*/ 885360 h 981254"/>
                <a:gd name="connsiteX17-371" fmla="*/ 0 w 3124022"/>
                <a:gd name="connsiteY17-372" fmla="*/ 645632 h 981254"/>
                <a:gd name="connsiteX18-373" fmla="*/ 0 w 3124022"/>
                <a:gd name="connsiteY18-374" fmla="*/ 501794 h 981254"/>
                <a:gd name="connsiteX19-375" fmla="*/ 0 w 3124022"/>
                <a:gd name="connsiteY19-376" fmla="*/ 501794 h 981254"/>
                <a:gd name="connsiteX20-377" fmla="*/ 0 w 3124022"/>
                <a:gd name="connsiteY20-378" fmla="*/ 501796 h 981254"/>
                <a:gd name="connsiteX0-379" fmla="*/ 0 w 3124022"/>
                <a:gd name="connsiteY0-380" fmla="*/ 473593 h 953051"/>
                <a:gd name="connsiteX1-381" fmla="*/ 95894 w 3124022"/>
                <a:gd name="connsiteY1-382" fmla="*/ 377699 h 953051"/>
                <a:gd name="connsiteX2-383" fmla="*/ 1823653 w 3124022"/>
                <a:gd name="connsiteY2-384" fmla="*/ 356011 h 953051"/>
                <a:gd name="connsiteX3-385" fmla="*/ 1505899 w 3124022"/>
                <a:gd name="connsiteY3-386" fmla="*/ 0 h 953051"/>
                <a:gd name="connsiteX4-387" fmla="*/ 2338110 w 3124022"/>
                <a:gd name="connsiteY4-388" fmla="*/ 386349 h 953051"/>
                <a:gd name="connsiteX5-389" fmla="*/ 3028128 w 3124022"/>
                <a:gd name="connsiteY5-390" fmla="*/ 377699 h 953051"/>
                <a:gd name="connsiteX6-391" fmla="*/ 3124022 w 3124022"/>
                <a:gd name="connsiteY6-392" fmla="*/ 473593 h 953051"/>
                <a:gd name="connsiteX7-393" fmla="*/ 3124022 w 3124022"/>
                <a:gd name="connsiteY7-394" fmla="*/ 473591 h 953051"/>
                <a:gd name="connsiteX8-395" fmla="*/ 3124022 w 3124022"/>
                <a:gd name="connsiteY8-396" fmla="*/ 473591 h 953051"/>
                <a:gd name="connsiteX9-397" fmla="*/ 3124022 w 3124022"/>
                <a:gd name="connsiteY9-398" fmla="*/ 617429 h 953051"/>
                <a:gd name="connsiteX10-399" fmla="*/ 3124022 w 3124022"/>
                <a:gd name="connsiteY10-400" fmla="*/ 857157 h 953051"/>
                <a:gd name="connsiteX11-401" fmla="*/ 3028128 w 3124022"/>
                <a:gd name="connsiteY11-402" fmla="*/ 953051 h 953051"/>
                <a:gd name="connsiteX12-403" fmla="*/ 2603352 w 3124022"/>
                <a:gd name="connsiteY12-404" fmla="*/ 953051 h 953051"/>
                <a:gd name="connsiteX13-405" fmla="*/ 1822346 w 3124022"/>
                <a:gd name="connsiteY13-406" fmla="*/ 953051 h 953051"/>
                <a:gd name="connsiteX14-407" fmla="*/ 1822346 w 3124022"/>
                <a:gd name="connsiteY14-408" fmla="*/ 953051 h 953051"/>
                <a:gd name="connsiteX15-409" fmla="*/ 95894 w 3124022"/>
                <a:gd name="connsiteY15-410" fmla="*/ 953051 h 953051"/>
                <a:gd name="connsiteX16-411" fmla="*/ 0 w 3124022"/>
                <a:gd name="connsiteY16-412" fmla="*/ 857157 h 953051"/>
                <a:gd name="connsiteX17-413" fmla="*/ 0 w 3124022"/>
                <a:gd name="connsiteY17-414" fmla="*/ 617429 h 953051"/>
                <a:gd name="connsiteX18-415" fmla="*/ 0 w 3124022"/>
                <a:gd name="connsiteY18-416" fmla="*/ 473591 h 953051"/>
                <a:gd name="connsiteX19-417" fmla="*/ 0 w 3124022"/>
                <a:gd name="connsiteY19-418" fmla="*/ 473591 h 953051"/>
                <a:gd name="connsiteX20-419" fmla="*/ 0 w 3124022"/>
                <a:gd name="connsiteY20-420" fmla="*/ 473593 h 953051"/>
                <a:gd name="connsiteX0-421" fmla="*/ 0 w 3124022"/>
                <a:gd name="connsiteY0-422" fmla="*/ 473593 h 953051"/>
                <a:gd name="connsiteX1-423" fmla="*/ 95894 w 3124022"/>
                <a:gd name="connsiteY1-424" fmla="*/ 377699 h 953051"/>
                <a:gd name="connsiteX2-425" fmla="*/ 1718624 w 3124022"/>
                <a:gd name="connsiteY2-426" fmla="*/ 374813 h 953051"/>
                <a:gd name="connsiteX3-427" fmla="*/ 1505899 w 3124022"/>
                <a:gd name="connsiteY3-428" fmla="*/ 0 h 953051"/>
                <a:gd name="connsiteX4-429" fmla="*/ 2338110 w 3124022"/>
                <a:gd name="connsiteY4-430" fmla="*/ 386349 h 953051"/>
                <a:gd name="connsiteX5-431" fmla="*/ 3028128 w 3124022"/>
                <a:gd name="connsiteY5-432" fmla="*/ 377699 h 953051"/>
                <a:gd name="connsiteX6-433" fmla="*/ 3124022 w 3124022"/>
                <a:gd name="connsiteY6-434" fmla="*/ 473593 h 953051"/>
                <a:gd name="connsiteX7-435" fmla="*/ 3124022 w 3124022"/>
                <a:gd name="connsiteY7-436" fmla="*/ 473591 h 953051"/>
                <a:gd name="connsiteX8-437" fmla="*/ 3124022 w 3124022"/>
                <a:gd name="connsiteY8-438" fmla="*/ 473591 h 953051"/>
                <a:gd name="connsiteX9-439" fmla="*/ 3124022 w 3124022"/>
                <a:gd name="connsiteY9-440" fmla="*/ 617429 h 953051"/>
                <a:gd name="connsiteX10-441" fmla="*/ 3124022 w 3124022"/>
                <a:gd name="connsiteY10-442" fmla="*/ 857157 h 953051"/>
                <a:gd name="connsiteX11-443" fmla="*/ 3028128 w 3124022"/>
                <a:gd name="connsiteY11-444" fmla="*/ 953051 h 953051"/>
                <a:gd name="connsiteX12-445" fmla="*/ 2603352 w 3124022"/>
                <a:gd name="connsiteY12-446" fmla="*/ 953051 h 953051"/>
                <a:gd name="connsiteX13-447" fmla="*/ 1822346 w 3124022"/>
                <a:gd name="connsiteY13-448" fmla="*/ 953051 h 953051"/>
                <a:gd name="connsiteX14-449" fmla="*/ 1822346 w 3124022"/>
                <a:gd name="connsiteY14-450" fmla="*/ 953051 h 953051"/>
                <a:gd name="connsiteX15-451" fmla="*/ 95894 w 3124022"/>
                <a:gd name="connsiteY15-452" fmla="*/ 953051 h 953051"/>
                <a:gd name="connsiteX16-453" fmla="*/ 0 w 3124022"/>
                <a:gd name="connsiteY16-454" fmla="*/ 857157 h 953051"/>
                <a:gd name="connsiteX17-455" fmla="*/ 0 w 3124022"/>
                <a:gd name="connsiteY17-456" fmla="*/ 617429 h 953051"/>
                <a:gd name="connsiteX18-457" fmla="*/ 0 w 3124022"/>
                <a:gd name="connsiteY18-458" fmla="*/ 473591 h 953051"/>
                <a:gd name="connsiteX19-459" fmla="*/ 0 w 3124022"/>
                <a:gd name="connsiteY19-460" fmla="*/ 473591 h 953051"/>
                <a:gd name="connsiteX20-461" fmla="*/ 0 w 3124022"/>
                <a:gd name="connsiteY20-462" fmla="*/ 473593 h 953051"/>
                <a:gd name="connsiteX0-463" fmla="*/ 0 w 3124022"/>
                <a:gd name="connsiteY0-464" fmla="*/ 473593 h 953051"/>
                <a:gd name="connsiteX1-465" fmla="*/ 95894 w 3124022"/>
                <a:gd name="connsiteY1-466" fmla="*/ 377699 h 953051"/>
                <a:gd name="connsiteX2-467" fmla="*/ 1718624 w 3124022"/>
                <a:gd name="connsiteY2-468" fmla="*/ 374813 h 953051"/>
                <a:gd name="connsiteX3-469" fmla="*/ 1505899 w 3124022"/>
                <a:gd name="connsiteY3-470" fmla="*/ 0 h 953051"/>
                <a:gd name="connsiteX4-471" fmla="*/ 2075536 w 3124022"/>
                <a:gd name="connsiteY4-472" fmla="*/ 376948 h 953051"/>
                <a:gd name="connsiteX5-473" fmla="*/ 3028128 w 3124022"/>
                <a:gd name="connsiteY5-474" fmla="*/ 377699 h 953051"/>
                <a:gd name="connsiteX6-475" fmla="*/ 3124022 w 3124022"/>
                <a:gd name="connsiteY6-476" fmla="*/ 473593 h 953051"/>
                <a:gd name="connsiteX7-477" fmla="*/ 3124022 w 3124022"/>
                <a:gd name="connsiteY7-478" fmla="*/ 473591 h 953051"/>
                <a:gd name="connsiteX8-479" fmla="*/ 3124022 w 3124022"/>
                <a:gd name="connsiteY8-480" fmla="*/ 473591 h 953051"/>
                <a:gd name="connsiteX9-481" fmla="*/ 3124022 w 3124022"/>
                <a:gd name="connsiteY9-482" fmla="*/ 617429 h 953051"/>
                <a:gd name="connsiteX10-483" fmla="*/ 3124022 w 3124022"/>
                <a:gd name="connsiteY10-484" fmla="*/ 857157 h 953051"/>
                <a:gd name="connsiteX11-485" fmla="*/ 3028128 w 3124022"/>
                <a:gd name="connsiteY11-486" fmla="*/ 953051 h 953051"/>
                <a:gd name="connsiteX12-487" fmla="*/ 2603352 w 3124022"/>
                <a:gd name="connsiteY12-488" fmla="*/ 953051 h 953051"/>
                <a:gd name="connsiteX13-489" fmla="*/ 1822346 w 3124022"/>
                <a:gd name="connsiteY13-490" fmla="*/ 953051 h 953051"/>
                <a:gd name="connsiteX14-491" fmla="*/ 1822346 w 3124022"/>
                <a:gd name="connsiteY14-492" fmla="*/ 953051 h 953051"/>
                <a:gd name="connsiteX15-493" fmla="*/ 95894 w 3124022"/>
                <a:gd name="connsiteY15-494" fmla="*/ 953051 h 953051"/>
                <a:gd name="connsiteX16-495" fmla="*/ 0 w 3124022"/>
                <a:gd name="connsiteY16-496" fmla="*/ 857157 h 953051"/>
                <a:gd name="connsiteX17-497" fmla="*/ 0 w 3124022"/>
                <a:gd name="connsiteY17-498" fmla="*/ 617429 h 953051"/>
                <a:gd name="connsiteX18-499" fmla="*/ 0 w 3124022"/>
                <a:gd name="connsiteY18-500" fmla="*/ 473591 h 953051"/>
                <a:gd name="connsiteX19-501" fmla="*/ 0 w 3124022"/>
                <a:gd name="connsiteY19-502" fmla="*/ 473591 h 953051"/>
                <a:gd name="connsiteX20-503" fmla="*/ 0 w 3124022"/>
                <a:gd name="connsiteY20-504" fmla="*/ 473593 h 9530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8565" y="739168"/>
              <a:ext cx="1974453" cy="899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__________</a:t>
              </a:r>
              <a:endPara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dirty="0">
                  <a:latin typeface="Comic Sans MS" panose="030F0702030302020204" pitchFamily="66" charset="0"/>
                </a:rPr>
                <a:t>the campfire</a:t>
              </a:r>
              <a:r>
                <a:rPr lang="en-US" sz="2200" kern="1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.</a:t>
              </a:r>
              <a:endParaRPr lang="en-US" sz="22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39284" y="1191437"/>
            <a:ext cx="2137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What did you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 panose="020B0604020202020204"/>
            </a:endParaRPr>
          </a:p>
        </p:txBody>
      </p:sp>
      <p:pic>
        <p:nvPicPr>
          <p:cNvPr id="7170" name="Picture 2" descr="Free vector summer camp background with kids dancing around a campfi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3" b="8257"/>
          <a:stretch>
            <a:fillRect/>
          </a:stretch>
        </p:blipFill>
        <p:spPr bwMode="auto">
          <a:xfrm>
            <a:off x="3591812" y="1050215"/>
            <a:ext cx="4729211" cy="278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62759" y="2744007"/>
            <a:ext cx="21492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danced around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  <a:endParaRPr lang="en-US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 panose="020B0604020202020204"/>
                <a:sym typeface="Arial" panose="020B0604020202020204"/>
              </a:rPr>
              <a:t>Very Good!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obo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AutoShape 2" descr="Vector Illustration Kids Making Art Performance Stock Vector by  ©yusufdemirci 188946590"/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AutoShape 4" descr="Vector Illustration Kids Making Art Performance Stock Vector by  ©yusufdemirci 188946590"/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 descr="A yellow hands with a black back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 panose="020B0604020202020204"/>
                <a:sym typeface="Nixie One" panose="020B0604020202020204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 panose="020B0604020202020204"/>
              <a:sym typeface="Nixie One" panose="020B0604020202020204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01</a:t>
            </a:r>
            <a:endParaRPr kumimoji="0" lang="en-GB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ty Memory Game Tutorial - 2 - Laying Out Memory Buttons - Memory Game In  Unity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and Fun Background Music - Upbeat 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7756" y="2266950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45997" y="665448"/>
            <a:ext cx="2470997" cy="841643"/>
            <a:chOff x="2783204" y="770570"/>
            <a:chExt cx="3443845" cy="1117550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50261"/>
                <a:gd name="adj2" fmla="val 11603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/>
                  <a:sym typeface="Arial" panose="020B0604020202020204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5219" y="1969510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/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/>
                  <a:sym typeface="Arial" panose="020B0604020202020204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07719" y="1368365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/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 panose="020B0604020202020204"/>
                  <a:sym typeface="Arial" panose="020B0604020202020204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50" name="Picture 2" descr="130 bài Toán có lời văn lớp 3 - Ôn tập hè 20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98" y="2349033"/>
            <a:ext cx="4591998" cy="24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/>
          <p:cNvSpPr txBox="1"/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 charset="-127"/>
                <a:cs typeface="Kirang Haerang" charset="-127"/>
                <a:sym typeface="Kirang Haerang" charset="-127"/>
              </a:rPr>
              <a:t>02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 charset="-127"/>
              <a:cs typeface="Kirang Haerang" charset="-127"/>
              <a:sym typeface="Kirang Haerang" charset="-127"/>
            </a:endParaRPr>
          </a:p>
        </p:txBody>
      </p:sp>
      <p:pic>
        <p:nvPicPr>
          <p:cNvPr id="4" name="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,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/>
          <p:cNvSpPr txBox="1"/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Track 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6,000000" end="24408,156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5277" y="2287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71" y="879302"/>
            <a:ext cx="8408019" cy="2912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50" y="656530"/>
            <a:ext cx="5660389" cy="3921659"/>
          </a:xfrm>
          <a:prstGeom prst="rect">
            <a:avLst/>
          </a:prstGeom>
        </p:spPr>
      </p:pic>
      <p:sp>
        <p:nvSpPr>
          <p:cNvPr id="5" name="Google Shape;1768;p43"/>
          <p:cNvSpPr txBox="1"/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 panose="020B0604020202020204"/>
              <a:buNone/>
              <a:defRPr sz="36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 panose="020B0604020202020204"/>
              <a:buNone/>
              <a:defRPr sz="4800" b="0" i="0" u="none" strike="noStrike" cap="none">
                <a:solidFill>
                  <a:srgbClr val="617A86"/>
                </a:solidFill>
                <a:latin typeface="Nixie One" panose="020B0604020202020204"/>
                <a:ea typeface="Nixie One" panose="020B0604020202020204"/>
                <a:cs typeface="Nixie One" panose="020B0604020202020204"/>
                <a:sym typeface="Nixie One" panose="020B0604020202020204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3834" y="919655"/>
            <a:ext cx="3998166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4329" y="3759129"/>
            <a:ext cx="369717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were at the sports </a:t>
            </a:r>
            <a:r>
              <a:rPr lang="en-US" sz="2000" dirty="0" err="1">
                <a:latin typeface="Comic Sans MS" panose="030F0702030302020204" pitchFamily="66" charset="0"/>
              </a:rPr>
              <a:t>centre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925,000000" end="10959,156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647,000000" end="15245,156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13,000000" end="11166,156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1905</Words>
  <Application>WPS Presentation</Application>
  <PresentationFormat>On-screen Show (16:9)</PresentationFormat>
  <Paragraphs>214</Paragraphs>
  <Slides>38</Slides>
  <Notes>33</Notes>
  <HiddenSlides>0</HiddenSlides>
  <MMClips>30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5" baseType="lpstr">
      <vt:lpstr>Arial</vt:lpstr>
      <vt:lpstr>SimSun</vt:lpstr>
      <vt:lpstr>Wingdings</vt:lpstr>
      <vt:lpstr>Arial</vt:lpstr>
      <vt:lpstr>Kirang Haerang</vt:lpstr>
      <vt:lpstr>Nunito</vt:lpstr>
      <vt:lpstr>Comic Sans MS</vt:lpstr>
      <vt:lpstr>Calibri</vt:lpstr>
      <vt:lpstr>Nixie One</vt:lpstr>
      <vt:lpstr>Nirmala UI Semilight</vt:lpstr>
      <vt:lpstr>Calibri</vt:lpstr>
      <vt:lpstr>Times New Roman</vt:lpstr>
      <vt:lpstr>Microsoft YaHei</vt:lpstr>
      <vt:lpstr>Arial Unicode MS</vt:lpstr>
      <vt:lpstr>Aachen</vt:lpstr>
      <vt:lpstr>VNI-Hobo</vt:lpstr>
      <vt:lpstr>Math Subject for Elementary - 1st Grade: Time by Slidesgo</vt:lpstr>
      <vt:lpstr>PowerPoint 演示文稿</vt:lpstr>
      <vt:lpstr>Unit 9 Our outdoor activities</vt:lpstr>
      <vt:lpstr>Table of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Admin</dc:creator>
  <dc:description>9Slide.vn</dc:description>
  <dc:subject>9Slide.vn</dc:subject>
  <cp:category>9Slide.vn</cp:category>
  <cp:lastModifiedBy>thien lehong</cp:lastModifiedBy>
  <cp:revision>119</cp:revision>
  <dcterms:created xsi:type="dcterms:W3CDTF">2024-12-22T14:50:02Z</dcterms:created>
  <dcterms:modified xsi:type="dcterms:W3CDTF">2024-12-22T14:50:53Z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2178229337704013A141664D66EF1BFF_13</vt:lpwstr>
  </property>
  <property fmtid="{D5CDD505-2E9C-101B-9397-08002B2CF9AE}" pid="3" name="KSOProductBuildVer">
    <vt:lpwstr>1033-12.2.0.19307</vt:lpwstr>
  </property>
</Properties>
</file>