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media/audio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5.xml" ContentType="application/vnd.openxmlformats-officedocument.presentationml.notesSlide+xml"/>
  <Override PartName="/ppt/media/audio7.wav" ContentType="audio/x-wav"/>
  <Override PartName="/ppt/media/audio8.wav" ContentType="audio/x-wav"/>
  <Override PartName="/ppt/notesSlides/notesSlide6.xml" ContentType="application/vnd.openxmlformats-officedocument.presentationml.notesSlide+xml"/>
  <Override PartName="/ppt/media/media2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9.wav" ContentType="audio/x-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11.wav" ContentType="audio/x-wav"/>
  <Override PartName="/ppt/media/audio12.wav" ContentType="audio/x-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media3.wav" ContentType="audio/x-wav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audio13.wav" ContentType="audio/x-wav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438" r:id="rId2"/>
    <p:sldId id="413" r:id="rId3"/>
    <p:sldId id="474" r:id="rId4"/>
    <p:sldId id="496" r:id="rId5"/>
    <p:sldId id="497" r:id="rId6"/>
    <p:sldId id="498" r:id="rId7"/>
    <p:sldId id="499" r:id="rId8"/>
    <p:sldId id="500" r:id="rId9"/>
    <p:sldId id="501" r:id="rId10"/>
    <p:sldId id="502" r:id="rId11"/>
    <p:sldId id="503" r:id="rId12"/>
    <p:sldId id="504" r:id="rId13"/>
    <p:sldId id="505" r:id="rId14"/>
    <p:sldId id="458" r:id="rId15"/>
    <p:sldId id="506" r:id="rId16"/>
    <p:sldId id="339" r:id="rId17"/>
    <p:sldId id="415" r:id="rId18"/>
    <p:sldId id="416" r:id="rId19"/>
    <p:sldId id="369" r:id="rId20"/>
    <p:sldId id="382" r:id="rId21"/>
    <p:sldId id="440" r:id="rId22"/>
    <p:sldId id="434" r:id="rId23"/>
    <p:sldId id="384" r:id="rId24"/>
    <p:sldId id="383" r:id="rId25"/>
    <p:sldId id="386" r:id="rId26"/>
    <p:sldId id="389" r:id="rId27"/>
    <p:sldId id="462" r:id="rId28"/>
    <p:sldId id="390" r:id="rId29"/>
    <p:sldId id="387" r:id="rId30"/>
    <p:sldId id="509" r:id="rId31"/>
    <p:sldId id="510" r:id="rId32"/>
    <p:sldId id="361" r:id="rId33"/>
    <p:sldId id="482" r:id="rId34"/>
    <p:sldId id="483" r:id="rId35"/>
    <p:sldId id="486" r:id="rId36"/>
    <p:sldId id="487" r:id="rId37"/>
    <p:sldId id="507" r:id="rId38"/>
    <p:sldId id="508" r:id="rId39"/>
    <p:sldId id="492" r:id="rId40"/>
    <p:sldId id="493" r:id="rId41"/>
    <p:sldId id="495" r:id="rId42"/>
    <p:sldId id="344" r:id="rId43"/>
    <p:sldId id="335" r:id="rId44"/>
    <p:sldId id="345" r:id="rId45"/>
    <p:sldId id="461" r:id="rId46"/>
    <p:sldId id="392" r:id="rId47"/>
    <p:sldId id="511" r:id="rId48"/>
    <p:sldId id="512" r:id="rId49"/>
    <p:sldId id="399" r:id="rId50"/>
    <p:sldId id="28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66CCFF"/>
    <a:srgbClr val="FFFFCC"/>
    <a:srgbClr val="0066FF"/>
    <a:srgbClr val="FFFF99"/>
    <a:srgbClr val="FF7C80"/>
    <a:srgbClr val="FFCC99"/>
    <a:srgbClr val="FF99CC"/>
    <a:srgbClr val="D19AD2"/>
    <a:srgbClr val="F09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594" autoAdjust="0"/>
  </p:normalViewPr>
  <p:slideViewPr>
    <p:cSldViewPr>
      <p:cViewPr varScale="1">
        <p:scale>
          <a:sx n="64" d="100"/>
          <a:sy n="64" d="100"/>
        </p:scale>
        <p:origin x="942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18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08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33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4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67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26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84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41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0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64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957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799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16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81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88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23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230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785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72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5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91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39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6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493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557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275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40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75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61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8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37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audio" Target="../media/audio8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7.jp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6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4.jpe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12" Type="http://schemas.microsoft.com/office/2007/relationships/hdphoto" Target="../media/hdphoto7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8.png"/><Relationship Id="rId5" Type="http://schemas.openxmlformats.org/officeDocument/2006/relationships/audio" Target="../media/audio10.wav"/><Relationship Id="rId4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3" Type="http://schemas.openxmlformats.org/officeDocument/2006/relationships/audio" Target="../media/audio1.wav"/><Relationship Id="rId7" Type="http://schemas.openxmlformats.org/officeDocument/2006/relationships/image" Target="../media/image85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7.png"/><Relationship Id="rId5" Type="http://schemas.openxmlformats.org/officeDocument/2006/relationships/audio" Target="../media/audio12.wav"/><Relationship Id="rId15" Type="http://schemas.openxmlformats.org/officeDocument/2006/relationships/image" Target="../media/image91.png"/><Relationship Id="rId10" Type="http://schemas.openxmlformats.org/officeDocument/2006/relationships/image" Target="../media/image82.png"/><Relationship Id="rId4" Type="http://schemas.openxmlformats.org/officeDocument/2006/relationships/audio" Target="../media/audio11.wav"/><Relationship Id="rId9" Type="http://schemas.openxmlformats.org/officeDocument/2006/relationships/image" Target="../media/image81.png"/><Relationship Id="rId1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3" Type="http://schemas.openxmlformats.org/officeDocument/2006/relationships/audio" Target="../media/audio1.wav"/><Relationship Id="rId7" Type="http://schemas.openxmlformats.org/officeDocument/2006/relationships/image" Target="../media/image85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7.png"/><Relationship Id="rId5" Type="http://schemas.openxmlformats.org/officeDocument/2006/relationships/audio" Target="../media/audio12.wav"/><Relationship Id="rId15" Type="http://schemas.openxmlformats.org/officeDocument/2006/relationships/image" Target="../media/image69.png"/><Relationship Id="rId10" Type="http://schemas.openxmlformats.org/officeDocument/2006/relationships/image" Target="../media/image82.png"/><Relationship Id="rId4" Type="http://schemas.openxmlformats.org/officeDocument/2006/relationships/audio" Target="../media/audio11.wav"/><Relationship Id="rId9" Type="http://schemas.openxmlformats.org/officeDocument/2006/relationships/image" Target="../media/image81.png"/><Relationship Id="rId1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3" Type="http://schemas.openxmlformats.org/officeDocument/2006/relationships/audio" Target="../media/audio1.wav"/><Relationship Id="rId7" Type="http://schemas.openxmlformats.org/officeDocument/2006/relationships/image" Target="../media/image85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7.png"/><Relationship Id="rId5" Type="http://schemas.openxmlformats.org/officeDocument/2006/relationships/audio" Target="../media/audio12.wav"/><Relationship Id="rId15" Type="http://schemas.openxmlformats.org/officeDocument/2006/relationships/image" Target="../media/image68.png"/><Relationship Id="rId10" Type="http://schemas.openxmlformats.org/officeDocument/2006/relationships/image" Target="../media/image82.png"/><Relationship Id="rId4" Type="http://schemas.openxmlformats.org/officeDocument/2006/relationships/audio" Target="../media/audio11.wav"/><Relationship Id="rId9" Type="http://schemas.openxmlformats.org/officeDocument/2006/relationships/image" Target="../media/image81.png"/><Relationship Id="rId1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3" Type="http://schemas.openxmlformats.org/officeDocument/2006/relationships/audio" Target="../media/audio1.wav"/><Relationship Id="rId7" Type="http://schemas.openxmlformats.org/officeDocument/2006/relationships/image" Target="../media/image85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7.png"/><Relationship Id="rId5" Type="http://schemas.openxmlformats.org/officeDocument/2006/relationships/audio" Target="../media/audio12.wav"/><Relationship Id="rId15" Type="http://schemas.openxmlformats.org/officeDocument/2006/relationships/image" Target="../media/image92.png"/><Relationship Id="rId10" Type="http://schemas.openxmlformats.org/officeDocument/2006/relationships/image" Target="../media/image82.png"/><Relationship Id="rId4" Type="http://schemas.openxmlformats.org/officeDocument/2006/relationships/audio" Target="../media/audio11.wav"/><Relationship Id="rId9" Type="http://schemas.openxmlformats.org/officeDocument/2006/relationships/image" Target="../media/image81.png"/><Relationship Id="rId1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3" Type="http://schemas.openxmlformats.org/officeDocument/2006/relationships/audio" Target="../media/audio1.wav"/><Relationship Id="rId7" Type="http://schemas.openxmlformats.org/officeDocument/2006/relationships/image" Target="../media/image85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7.png"/><Relationship Id="rId5" Type="http://schemas.openxmlformats.org/officeDocument/2006/relationships/audio" Target="../media/audio12.wav"/><Relationship Id="rId10" Type="http://schemas.openxmlformats.org/officeDocument/2006/relationships/image" Target="../media/image82.png"/><Relationship Id="rId4" Type="http://schemas.openxmlformats.org/officeDocument/2006/relationships/audio" Target="../media/audio11.wav"/><Relationship Id="rId9" Type="http://schemas.openxmlformats.org/officeDocument/2006/relationships/image" Target="../media/image81.png"/><Relationship Id="rId14" Type="http://schemas.openxmlformats.org/officeDocument/2006/relationships/image" Target="../media/image9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3" Type="http://schemas.openxmlformats.org/officeDocument/2006/relationships/audio" Target="../media/audio11.wav"/><Relationship Id="rId7" Type="http://schemas.openxmlformats.org/officeDocument/2006/relationships/image" Target="../media/image85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7.png"/><Relationship Id="rId5" Type="http://schemas.openxmlformats.org/officeDocument/2006/relationships/audio" Target="../media/audio12.wav"/><Relationship Id="rId15" Type="http://schemas.openxmlformats.org/officeDocument/2006/relationships/image" Target="../media/image93.png"/><Relationship Id="rId10" Type="http://schemas.openxmlformats.org/officeDocument/2006/relationships/image" Target="../media/image82.png"/><Relationship Id="rId4" Type="http://schemas.openxmlformats.org/officeDocument/2006/relationships/audio" Target="../media/audio1.wav"/><Relationship Id="rId9" Type="http://schemas.openxmlformats.org/officeDocument/2006/relationships/image" Target="../media/image81.png"/><Relationship Id="rId1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image" Target="../media/image12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3" Type="http://schemas.openxmlformats.org/officeDocument/2006/relationships/audio" Target="../media/audio11.wav"/><Relationship Id="rId7" Type="http://schemas.openxmlformats.org/officeDocument/2006/relationships/image" Target="../media/image85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7.png"/><Relationship Id="rId5" Type="http://schemas.openxmlformats.org/officeDocument/2006/relationships/audio" Target="../media/audio12.wav"/><Relationship Id="rId15" Type="http://schemas.openxmlformats.org/officeDocument/2006/relationships/image" Target="../media/image94.jpeg"/><Relationship Id="rId10" Type="http://schemas.openxmlformats.org/officeDocument/2006/relationships/image" Target="../media/image82.png"/><Relationship Id="rId4" Type="http://schemas.openxmlformats.org/officeDocument/2006/relationships/audio" Target="../media/audio1.wav"/><Relationship Id="rId9" Type="http://schemas.openxmlformats.org/officeDocument/2006/relationships/image" Target="../media/image81.png"/><Relationship Id="rId1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5" Type="http://schemas.openxmlformats.org/officeDocument/2006/relationships/image" Target="../media/image95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7.jpe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6.jpeg"/><Relationship Id="rId11" Type="http://schemas.openxmlformats.org/officeDocument/2006/relationships/image" Target="../media/image56.png"/><Relationship Id="rId5" Type="http://schemas.openxmlformats.org/officeDocument/2006/relationships/audio" Target="../media/audio1.wav"/><Relationship Id="rId10" Type="http://schemas.openxmlformats.org/officeDocument/2006/relationships/image" Target="../media/image100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notesSlide" Target="../notesSlides/notesSlide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4.png"/><Relationship Id="rId2" Type="http://schemas.microsoft.com/office/2007/relationships/media" Target="../media/media5.wmv"/><Relationship Id="rId1" Type="http://schemas.openxmlformats.org/officeDocument/2006/relationships/video" Target="NULL" TargetMode="Externa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4.jpe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689114" y="198301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ooper Black" panose="0208090404030B020404" pitchFamily="18" charset="0"/>
              </a:rPr>
              <a:t>Unit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oper Black" panose="0208090404030B020404" pitchFamily="18" charset="0"/>
              </a:rPr>
              <a:t>Wednesday, December 25</a:t>
            </a:r>
            <a:r>
              <a:rPr lang="en-US" sz="4400" baseline="30000" dirty="0">
                <a:latin typeface="Cooper Black" panose="0208090404030B020404" pitchFamily="18" charset="0"/>
              </a:rPr>
              <a:t>th</a:t>
            </a:r>
            <a:r>
              <a:rPr lang="en-US" sz="4400" dirty="0">
                <a:latin typeface="Cooper Black" panose="0208090404030B020404" pitchFamily="18" charset="0"/>
              </a:rPr>
              <a:t> 2024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2372956" y="1983015"/>
            <a:ext cx="890807" cy="818937"/>
          </a:xfrm>
          <a:prstGeom prst="decagon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Berlin Sans FB Demi" panose="020E0802020502020306" pitchFamily="34" charset="0"/>
              </a:rPr>
              <a:t>10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3361660" y="1925877"/>
            <a:ext cx="647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Break time</a:t>
            </a:r>
          </a:p>
          <a:p>
            <a:pPr algn="ctr"/>
            <a:r>
              <a:rPr lang="en-US" sz="7200" b="1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activities</a:t>
            </a:r>
            <a:endParaRPr lang="en-US" sz="7200" b="1" dirty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7022941" y="4377144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Cooper Black" panose="0208090404030B020404" pitchFamily="18" charset="0"/>
              </a:rPr>
              <a:t>Lesson </a:t>
            </a:r>
            <a:r>
              <a:rPr lang="en-US" sz="4400" b="1" dirty="0">
                <a:latin typeface="Cooper Black" panose="0208090404030B0204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9723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701384" y="4887090"/>
            <a:ext cx="3816769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black.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04" y="4889045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762000" y="1387800"/>
            <a:ext cx="10820399" cy="3071812"/>
          </a:xfrm>
          <a:prstGeom prst="horizontalScroll">
            <a:avLst>
              <a:gd name="adj" fmla="val 323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357" y="374333"/>
            <a:ext cx="965796" cy="110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250" y="2326103"/>
            <a:ext cx="1955667" cy="1513049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230" y="2326103"/>
            <a:ext cx="1997259" cy="1513050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64" y="2303333"/>
            <a:ext cx="1925209" cy="151305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19" name="s5"/>
          <p:cNvSpPr/>
          <p:nvPr/>
        </p:nvSpPr>
        <p:spPr>
          <a:xfrm>
            <a:off x="1986339" y="3778862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s6"/>
          <p:cNvSpPr/>
          <p:nvPr/>
        </p:nvSpPr>
        <p:spPr>
          <a:xfrm>
            <a:off x="4663890" y="381638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s7"/>
          <p:cNvSpPr/>
          <p:nvPr/>
        </p:nvSpPr>
        <p:spPr>
          <a:xfrm>
            <a:off x="7411717" y="379571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s7"/>
          <p:cNvSpPr/>
          <p:nvPr/>
        </p:nvSpPr>
        <p:spPr>
          <a:xfrm>
            <a:off x="10040559" y="383915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4193" y="466442"/>
            <a:ext cx="5468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picture.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327190"/>
            <a:ext cx="1990116" cy="1511963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l="26010" t="19533" r="17629" b="30331"/>
          <a:stretch/>
        </p:blipFill>
        <p:spPr>
          <a:xfrm>
            <a:off x="5273664" y="3263084"/>
            <a:ext cx="808423" cy="776434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88" y="5287999"/>
            <a:ext cx="818450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6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0545" y="4887090"/>
            <a:ext cx="4592866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orange.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65" y="4889045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762000" y="1387800"/>
            <a:ext cx="10820399" cy="3071812"/>
          </a:xfrm>
          <a:prstGeom prst="horizontalScroll">
            <a:avLst>
              <a:gd name="adj" fmla="val 323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357" y="374333"/>
            <a:ext cx="965796" cy="110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675" y="2295957"/>
            <a:ext cx="1955667" cy="14997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55" y="2291632"/>
            <a:ext cx="1893720" cy="1504081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65" y="2303333"/>
            <a:ext cx="1819104" cy="151305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19" name="s5"/>
          <p:cNvSpPr/>
          <p:nvPr/>
        </p:nvSpPr>
        <p:spPr>
          <a:xfrm>
            <a:off x="1986339" y="3778862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s6"/>
          <p:cNvSpPr/>
          <p:nvPr/>
        </p:nvSpPr>
        <p:spPr>
          <a:xfrm>
            <a:off x="4663890" y="381638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s7"/>
          <p:cNvSpPr/>
          <p:nvPr/>
        </p:nvSpPr>
        <p:spPr>
          <a:xfrm>
            <a:off x="7411717" y="379571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s7"/>
          <p:cNvSpPr/>
          <p:nvPr/>
        </p:nvSpPr>
        <p:spPr>
          <a:xfrm>
            <a:off x="10040559" y="383915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4193" y="466442"/>
            <a:ext cx="5468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picture.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303332"/>
            <a:ext cx="1990116" cy="1492381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l="26010" t="19533" r="17629" b="30331"/>
          <a:stretch/>
        </p:blipFill>
        <p:spPr>
          <a:xfrm>
            <a:off x="10556201" y="3112292"/>
            <a:ext cx="808423" cy="776434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88" y="5287999"/>
            <a:ext cx="818450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0545" y="4887090"/>
            <a:ext cx="4592866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green.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65" y="4889045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762000" y="1387800"/>
            <a:ext cx="10820399" cy="3071812"/>
          </a:xfrm>
          <a:prstGeom prst="horizontalScroll">
            <a:avLst>
              <a:gd name="adj" fmla="val 323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357" y="374333"/>
            <a:ext cx="965796" cy="110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C7E8F6"/>
              </a:clrFrom>
              <a:clrTo>
                <a:srgbClr val="C7E8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399" l="9979" r="94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106" y="2295957"/>
            <a:ext cx="1804450" cy="154319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55" y="2303334"/>
            <a:ext cx="1893720" cy="1475528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17" y="2303333"/>
            <a:ext cx="1712999" cy="151305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19" name="s5"/>
          <p:cNvSpPr/>
          <p:nvPr/>
        </p:nvSpPr>
        <p:spPr>
          <a:xfrm>
            <a:off x="1986339" y="3778862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s6"/>
          <p:cNvSpPr/>
          <p:nvPr/>
        </p:nvSpPr>
        <p:spPr>
          <a:xfrm>
            <a:off x="4663890" y="381638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s7"/>
          <p:cNvSpPr/>
          <p:nvPr/>
        </p:nvSpPr>
        <p:spPr>
          <a:xfrm>
            <a:off x="7411717" y="379571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s7"/>
          <p:cNvSpPr/>
          <p:nvPr/>
        </p:nvSpPr>
        <p:spPr>
          <a:xfrm>
            <a:off x="10040559" y="383915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4193" y="466442"/>
            <a:ext cx="5468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picture.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03333"/>
            <a:ext cx="1913916" cy="1492380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/>
          <a:srcRect l="26010" t="19533" r="17629" b="30331"/>
          <a:stretch/>
        </p:blipFill>
        <p:spPr>
          <a:xfrm>
            <a:off x="5129705" y="3214427"/>
            <a:ext cx="808423" cy="776434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88" y="5287999"/>
            <a:ext cx="818450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60545" y="4887090"/>
            <a:ext cx="4592866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white.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65" y="4889045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762000" y="1387800"/>
            <a:ext cx="10820399" cy="3071812"/>
          </a:xfrm>
          <a:prstGeom prst="horizontalScroll">
            <a:avLst>
              <a:gd name="adj" fmla="val 323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357" y="374333"/>
            <a:ext cx="965796" cy="110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106" y="2324745"/>
            <a:ext cx="1804450" cy="1454115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55" y="2317388"/>
            <a:ext cx="1893720" cy="1461473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C7E8F6"/>
              </a:clrFrom>
              <a:clrTo>
                <a:srgbClr val="C7E8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47" y="2317389"/>
            <a:ext cx="1870133" cy="1484937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19" name="s5"/>
          <p:cNvSpPr/>
          <p:nvPr/>
        </p:nvSpPr>
        <p:spPr>
          <a:xfrm>
            <a:off x="1986339" y="3778862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s6"/>
          <p:cNvSpPr/>
          <p:nvPr/>
        </p:nvSpPr>
        <p:spPr>
          <a:xfrm>
            <a:off x="4663890" y="381638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s7"/>
          <p:cNvSpPr/>
          <p:nvPr/>
        </p:nvSpPr>
        <p:spPr>
          <a:xfrm>
            <a:off x="7411717" y="379571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s7"/>
          <p:cNvSpPr/>
          <p:nvPr/>
        </p:nvSpPr>
        <p:spPr>
          <a:xfrm>
            <a:off x="10040559" y="383915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4193" y="466442"/>
            <a:ext cx="5468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picture.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17389"/>
            <a:ext cx="1913916" cy="1498994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/>
          <a:srcRect l="26010" t="19533" r="17629" b="30331"/>
          <a:stretch/>
        </p:blipFill>
        <p:spPr>
          <a:xfrm>
            <a:off x="7732957" y="3111243"/>
            <a:ext cx="808423" cy="776434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88" y="5308844"/>
            <a:ext cx="818450" cy="8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6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38200"/>
            <a:ext cx="2947181" cy="3394753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438400" y="3448123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b="1">
                <a:solidFill>
                  <a:srgbClr val="FF0000"/>
                </a:solidFill>
                <a:latin typeface="Berlin Sans FB Demi" panose="020E0802020502020306" pitchFamily="34" charset="0"/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32985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applause.wav"/>
          </p:stSnd>
        </p:sndAc>
      </p:transition>
    </mc:Choice>
    <mc:Fallback xmlns="">
      <p:transition spd="slow">
        <p:blinds dir="vert"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363856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Berlin Sans FB Demi" panose="020E0802020502020306" pitchFamily="34" charset="0"/>
              </a:rPr>
              <a:t>Contents</a:t>
            </a: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63" y="2049606"/>
            <a:ext cx="704162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29" y="1192115"/>
            <a:ext cx="794328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9132" y="482312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37" y="2898614"/>
            <a:ext cx="843954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97222"/>
            <a:ext cx="892309" cy="813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37" y="4660231"/>
            <a:ext cx="78794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0899" y="3974875"/>
            <a:ext cx="3813901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0899" y="5567140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686" y="5498125"/>
            <a:ext cx="706722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03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2057400" y="444995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419600" y="5759309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4292358" y="57855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658461" y="5803399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9" y="1559833"/>
            <a:ext cx="5791200" cy="38085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09" y="1124819"/>
            <a:ext cx="5713791" cy="424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75599"/>
            <a:ext cx="8991600" cy="5301401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Google Shape;719;p38"/>
          <p:cNvSpPr txBox="1">
            <a:spLocks/>
          </p:cNvSpPr>
          <p:nvPr/>
        </p:nvSpPr>
        <p:spPr>
          <a:xfrm>
            <a:off x="2047604" y="407496"/>
            <a:ext cx="69537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3810001" y="1372792"/>
            <a:ext cx="342900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break time.</a:t>
            </a:r>
          </a:p>
          <a:p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 chess.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8342270" y="2324931"/>
            <a:ext cx="1030332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7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7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Google Shape;719;p38"/>
          <p:cNvSpPr txBox="1">
            <a:spLocks/>
          </p:cNvSpPr>
          <p:nvPr/>
        </p:nvSpPr>
        <p:spPr>
          <a:xfrm>
            <a:off x="1981200" y="328145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9600" y="873663"/>
            <a:ext cx="10210800" cy="5512010"/>
            <a:chOff x="938380" y="913914"/>
            <a:chExt cx="9506882" cy="55120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913914"/>
              <a:ext cx="8845062" cy="551201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2" t="33243" r="63651" b="46020"/>
            <a:stretch/>
          </p:blipFill>
          <p:spPr>
            <a:xfrm>
              <a:off x="938380" y="2701519"/>
              <a:ext cx="3962400" cy="2140515"/>
            </a:xfrm>
            <a:prstGeom prst="rect">
              <a:avLst/>
            </a:prstGeom>
          </p:spPr>
        </p:pic>
      </p:grpSp>
      <p:sp>
        <p:nvSpPr>
          <p:cNvPr id="7" name="Bùi Liễu 0968142780"/>
          <p:cNvSpPr/>
          <p:nvPr/>
        </p:nvSpPr>
        <p:spPr>
          <a:xfrm>
            <a:off x="918037" y="2598617"/>
            <a:ext cx="39827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3200" b="1">
              <a:latin typeface="Arial "/>
              <a:cs typeface="Calibri" panose="020F0502020204030204" pitchFamily="34" charset="0"/>
            </a:endParaRPr>
          </a:p>
          <a:p>
            <a:r>
              <a:rPr lang="vi-VN" sz="3200" b="1">
                <a:latin typeface="Arial "/>
                <a:cs typeface="Calibri" panose="020F0502020204030204" pitchFamily="34" charset="0"/>
              </a:rPr>
              <a:t>I play volleyball at break time. What about you, Minh?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7267301" y="5638800"/>
            <a:ext cx="3632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>
                <a:latin typeface="Arial "/>
                <a:cs typeface="Calibri" panose="020F0502020204030204" pitchFamily="34" charset="0"/>
              </a:rPr>
              <a:t>I play basketball. </a:t>
            </a:r>
          </a:p>
        </p:txBody>
      </p:sp>
    </p:spTree>
    <p:extLst>
      <p:ext uri="{BB962C8B-B14F-4D97-AF65-F5344CB8AC3E}">
        <p14:creationId xmlns:p14="http://schemas.microsoft.com/office/powerpoint/2010/main" val="33649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7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7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2819400" y="2590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4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429000" y="281940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3399FF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3399FF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pic>
        <p:nvPicPr>
          <p:cNvPr id="3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-15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8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'"/>
          <p:cNvSpPr txBox="1"/>
          <p:nvPr/>
        </p:nvSpPr>
        <p:spPr>
          <a:xfrm>
            <a:off x="6255049" y="2286000"/>
            <a:ext cx="4421403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>
                <a:solidFill>
                  <a:srgbClr val="C00000"/>
                </a:solidFill>
              </a:rPr>
              <a:t>break time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105435" y="3359784"/>
            <a:ext cx="272061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3600" b="0">
                <a:solidFill>
                  <a:schemeClr val="tx1"/>
                </a:solidFill>
              </a:rPr>
              <a:t>/ˈbreɪk taɪm/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262544" y="3993822"/>
            <a:ext cx="240642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giờ ra chơi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0" y="1828800"/>
            <a:ext cx="4495800" cy="3962400"/>
          </a:xfrm>
          <a:prstGeom prst="roundRect">
            <a:avLst/>
          </a:prstGeom>
        </p:spPr>
      </p:pic>
      <p:pic>
        <p:nvPicPr>
          <p:cNvPr id="8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05" end="2610.5804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096000"/>
            <a:ext cx="448250" cy="36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3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'"/>
          <p:cNvSpPr txBox="1"/>
          <p:nvPr/>
        </p:nvSpPr>
        <p:spPr>
          <a:xfrm>
            <a:off x="6088333" y="2286000"/>
            <a:ext cx="4754828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>
                <a:solidFill>
                  <a:srgbClr val="C00000"/>
                </a:solidFill>
              </a:rPr>
              <a:t> play chess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7431645" y="3359784"/>
            <a:ext cx="206819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3600" b="0">
                <a:solidFill>
                  <a:schemeClr val="tx1"/>
                </a:solidFill>
              </a:rPr>
              <a:t>/pleɪ tʃes/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627581" y="4006115"/>
            <a:ext cx="199605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chơi cờ  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931" y="1682699"/>
            <a:ext cx="4191000" cy="4000500"/>
          </a:xfrm>
          <a:prstGeom prst="roundRect">
            <a:avLst/>
          </a:prstGeom>
        </p:spPr>
      </p:pic>
      <p:pic>
        <p:nvPicPr>
          <p:cNvPr id="7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34" end="20917.5804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164" y="6172200"/>
            <a:ext cx="337685" cy="27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'"/>
          <p:cNvSpPr txBox="1"/>
          <p:nvPr/>
        </p:nvSpPr>
        <p:spPr>
          <a:xfrm>
            <a:off x="5330630" y="2334517"/>
            <a:ext cx="6261651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>
                <a:solidFill>
                  <a:srgbClr val="C00000"/>
                </a:solidFill>
              </a:rPr>
              <a:t>play basketball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1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6588178" y="3408301"/>
            <a:ext cx="374653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3600" b="0">
                <a:solidFill>
                  <a:schemeClr val="tx1"/>
                </a:solidFill>
              </a:rPr>
              <a:t>/pleɪ ˈba:skɪtbɔ:l/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7076302" y="4042339"/>
            <a:ext cx="277031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chơi bóng rổ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49" y="1579501"/>
            <a:ext cx="3810000" cy="3657600"/>
          </a:xfrm>
          <a:prstGeom prst="roundRect">
            <a:avLst/>
          </a:prstGeom>
        </p:spPr>
      </p:pic>
      <p:pic>
        <p:nvPicPr>
          <p:cNvPr id="8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51" end="12579.5804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096000"/>
            <a:ext cx="448250" cy="36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 txBox="1"/>
          <p:nvPr/>
        </p:nvSpPr>
        <p:spPr>
          <a:xfrm>
            <a:off x="5434940" y="2539816"/>
            <a:ext cx="5979522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 dirty="0">
                <a:solidFill>
                  <a:srgbClr val="C00000"/>
                </a:solidFill>
              </a:rPr>
              <a:t>play volleyball</a:t>
            </a:r>
          </a:p>
        </p:txBody>
      </p:sp>
      <p:sp>
        <p:nvSpPr>
          <p:cNvPr id="10" name="Bùi Liễu"/>
          <p:cNvSpPr txBox="1"/>
          <p:nvPr/>
        </p:nvSpPr>
        <p:spPr>
          <a:xfrm>
            <a:off x="6597223" y="3550721"/>
            <a:ext cx="355578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/</a:t>
            </a:r>
            <a:r>
              <a:rPr lang="vi-VN" sz="3600" b="0">
                <a:solidFill>
                  <a:schemeClr val="tx1"/>
                </a:solidFill>
              </a:rPr>
              <a:t>pleɪ </a:t>
            </a:r>
            <a:r>
              <a:rPr lang="vi-VN" sz="3600" b="0"/>
              <a:t> </a:t>
            </a:r>
            <a:r>
              <a:rPr lang="vi-VN" sz="3600" b="0">
                <a:solidFill>
                  <a:schemeClr val="tx1"/>
                </a:solidFill>
              </a:rPr>
              <a:t>/ˈvɒl.i.bɔːl</a:t>
            </a:r>
            <a:r>
              <a:rPr lang="en-US" sz="3600" b="0">
                <a:solidFill>
                  <a:schemeClr val="tx1"/>
                </a:solidFill>
              </a:rPr>
              <a:t>/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13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/>
          <p:nvPr/>
        </p:nvSpPr>
        <p:spPr>
          <a:xfrm>
            <a:off x="6451356" y="4197052"/>
            <a:ext cx="384752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chơi bóng chuyền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45" y="1905000"/>
            <a:ext cx="4159542" cy="3759586"/>
          </a:xfrm>
          <a:prstGeom prst="rect">
            <a:avLst/>
          </a:prstGeom>
        </p:spPr>
      </p:pic>
      <p:pic>
        <p:nvPicPr>
          <p:cNvPr id="8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75" end="17068.5804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096000"/>
            <a:ext cx="448250" cy="36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0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14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4953000" y="2519611"/>
            <a:ext cx="6445996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600">
                <a:solidFill>
                  <a:srgbClr val="C00000"/>
                </a:solidFill>
              </a:rPr>
              <a:t>play badminton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5791200" y="3656182"/>
            <a:ext cx="46488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3600" b="0">
                <a:solidFill>
                  <a:schemeClr val="tx1"/>
                </a:solidFill>
              </a:rPr>
              <a:t>/pleɪ ˈbædmɪntən/</a:t>
            </a:r>
            <a:endParaRPr lang="en-US" sz="36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28" y="1752600"/>
            <a:ext cx="3659164" cy="3651932"/>
          </a:xfrm>
          <a:prstGeom prst="roundRect">
            <a:avLst/>
          </a:prstGeom>
        </p:spPr>
      </p:pic>
      <p:pic>
        <p:nvPicPr>
          <p:cNvPr id="7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2" end="7658.5804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6096000"/>
            <a:ext cx="448250" cy="365772"/>
          </a:xfrm>
          <a:prstGeom prst="rect">
            <a:avLst/>
          </a:prstGeom>
        </p:spPr>
      </p:pic>
      <p:sp>
        <p:nvSpPr>
          <p:cNvPr id="8" name="Bùi Liễu"/>
          <p:cNvSpPr txBox="1"/>
          <p:nvPr/>
        </p:nvSpPr>
        <p:spPr>
          <a:xfrm>
            <a:off x="6849643" y="4343983"/>
            <a:ext cx="294984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b="0">
                <a:solidFill>
                  <a:schemeClr val="tx1"/>
                </a:solidFill>
              </a:rPr>
              <a:t>chơi cầu lông</a:t>
            </a:r>
            <a:endParaRPr lang="en-US" sz="3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/>
      <p:bldP spid="19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088850" y="456345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1147245" y="3725817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050739" y="3128224"/>
              <a:ext cx="3566676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>
                  <a:solidFill>
                    <a:srgbClr val="C00000"/>
                  </a:solidFill>
                </a:rPr>
                <a:t>play basketball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4651827" y="3711185"/>
            <a:ext cx="2856690" cy="2377724"/>
            <a:chOff x="6392042" y="1289109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6569910" y="3075910"/>
              <a:ext cx="3529938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>
                  <a:solidFill>
                    <a:srgbClr val="C00000"/>
                  </a:solidFill>
                </a:rPr>
                <a:t>play volleyball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8055779" y="3711185"/>
            <a:ext cx="2957633" cy="2377724"/>
            <a:chOff x="1925737" y="4040342"/>
            <a:chExt cx="3816682" cy="2377724"/>
          </a:xfrm>
        </p:grpSpPr>
        <p:sp>
          <p:nvSpPr>
            <p:cNvPr id="8" name="TextBox 7"/>
            <p:cNvSpPr txBox="1"/>
            <p:nvPr/>
          </p:nvSpPr>
          <p:spPr>
            <a:xfrm>
              <a:off x="2076450" y="5795783"/>
              <a:ext cx="3665969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>
                  <a:solidFill>
                    <a:srgbClr val="C00000"/>
                  </a:solidFill>
                </a:rPr>
                <a:t>play badminton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0897" y="4071258"/>
            <a:ext cx="1610436" cy="1395368"/>
          </a:xfrm>
          <a:prstGeom prst="round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6106" y="3934111"/>
            <a:ext cx="1676978" cy="1602024"/>
          </a:xfrm>
          <a:prstGeom prst="round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1491" y="3993311"/>
            <a:ext cx="1436972" cy="1436972"/>
          </a:xfrm>
          <a:prstGeom prst="round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6447527" y="1102676"/>
            <a:ext cx="2957633" cy="2377724"/>
            <a:chOff x="1925737" y="1303584"/>
            <a:chExt cx="3816682" cy="2377724"/>
          </a:xfrm>
        </p:grpSpPr>
        <p:sp>
          <p:nvSpPr>
            <p:cNvPr id="45" name="TextBox 44"/>
            <p:cNvSpPr txBox="1"/>
            <p:nvPr/>
          </p:nvSpPr>
          <p:spPr>
            <a:xfrm>
              <a:off x="2604464" y="3008050"/>
              <a:ext cx="2613052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>
                  <a:solidFill>
                    <a:srgbClr val="C00000"/>
                  </a:solidFill>
                </a:rPr>
                <a:t>play chess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1299" y="1295391"/>
            <a:ext cx="1691684" cy="1463369"/>
          </a:xfrm>
          <a:prstGeom prst="roundRect">
            <a:avLst/>
          </a:prstGeom>
        </p:spPr>
      </p:pic>
      <p:grpSp>
        <p:nvGrpSpPr>
          <p:cNvPr id="37" name="Bùi Liễu"/>
          <p:cNvGrpSpPr/>
          <p:nvPr/>
        </p:nvGrpSpPr>
        <p:grpSpPr>
          <a:xfrm>
            <a:off x="2963934" y="1083223"/>
            <a:ext cx="2957633" cy="2377724"/>
            <a:chOff x="1925737" y="1303584"/>
            <a:chExt cx="3816682" cy="2377724"/>
          </a:xfrm>
        </p:grpSpPr>
        <p:sp>
          <p:nvSpPr>
            <p:cNvPr id="38" name="TextBox 37"/>
            <p:cNvSpPr txBox="1"/>
            <p:nvPr/>
          </p:nvSpPr>
          <p:spPr>
            <a:xfrm>
              <a:off x="2554444" y="2932831"/>
              <a:ext cx="2559269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>
                  <a:solidFill>
                    <a:srgbClr val="C00000"/>
                  </a:solidFill>
                </a:rPr>
                <a:t>break time</a:t>
              </a:r>
            </a:p>
          </p:txBody>
        </p:sp>
        <p:sp>
          <p:nvSpPr>
            <p:cNvPr id="39" name="Flowchart: Alternate Process 3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409" y="1308705"/>
            <a:ext cx="1723651" cy="1450055"/>
          </a:xfrm>
          <a:prstGeom prst="roundRect">
            <a:avLst/>
          </a:prstGeom>
        </p:spPr>
      </p:pic>
      <p:pic>
        <p:nvPicPr>
          <p:cNvPr id="25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05" end="2610.5804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50" y="3040130"/>
            <a:ext cx="448250" cy="365772"/>
          </a:xfrm>
          <a:prstGeom prst="rect">
            <a:avLst/>
          </a:prstGeom>
        </p:spPr>
      </p:pic>
      <p:pic>
        <p:nvPicPr>
          <p:cNvPr id="26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51" end="12579.5804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25" y="5657779"/>
            <a:ext cx="448250" cy="365772"/>
          </a:xfrm>
          <a:prstGeom prst="rect">
            <a:avLst/>
          </a:prstGeom>
        </p:spPr>
      </p:pic>
      <p:pic>
        <p:nvPicPr>
          <p:cNvPr id="27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75" end="17068.5804"/>
                </p14:media>
              </p:ext>
            </p:ext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85" y="5689286"/>
            <a:ext cx="448250" cy="365772"/>
          </a:xfrm>
          <a:prstGeom prst="rect">
            <a:avLst/>
          </a:prstGeom>
        </p:spPr>
      </p:pic>
      <p:pic>
        <p:nvPicPr>
          <p:cNvPr id="32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2" end="7658.5804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78" y="5673606"/>
            <a:ext cx="448250" cy="365772"/>
          </a:xfrm>
          <a:prstGeom prst="rect">
            <a:avLst/>
          </a:prstGeom>
        </p:spPr>
      </p:pic>
      <p:pic>
        <p:nvPicPr>
          <p:cNvPr id="36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34" end="20917.5804"/>
                </p14:media>
              </p:ext>
            </p:ext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70" y="3040130"/>
            <a:ext cx="426915" cy="3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1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3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2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13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2555391" y="2185275"/>
            <a:ext cx="4535217" cy="820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</a:rPr>
              <a:t>play chess: chơi cờ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590800" y="2927588"/>
            <a:ext cx="6745757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</a:rPr>
              <a:t>play basketball: chơi bóng rổ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Bùi liễu 0968142780"/>
          <p:cNvSpPr txBox="1"/>
          <p:nvPr/>
        </p:nvSpPr>
        <p:spPr>
          <a:xfrm>
            <a:off x="2595465" y="3741314"/>
            <a:ext cx="7617791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</a:rPr>
              <a:t>play volleyball: chơi bóng chuyền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2501032" y="4556849"/>
            <a:ext cx="689964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</a:rPr>
              <a:t>play badminton: chơi cầu lông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600200" y="507471"/>
            <a:ext cx="2638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 txBox="1"/>
          <p:nvPr/>
        </p:nvSpPr>
        <p:spPr>
          <a:xfrm>
            <a:off x="2590800" y="1442983"/>
            <a:ext cx="5330305" cy="820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</a:rPr>
              <a:t>break time : giờ ra chơi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3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05" end="2610.5804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978" y="2744702"/>
            <a:ext cx="448250" cy="365772"/>
          </a:xfrm>
          <a:prstGeom prst="rect">
            <a:avLst/>
          </a:prstGeom>
        </p:spPr>
      </p:pic>
      <p:pic>
        <p:nvPicPr>
          <p:cNvPr id="14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51" end="12579.5804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978" y="4375709"/>
            <a:ext cx="448250" cy="365772"/>
          </a:xfrm>
          <a:prstGeom prst="rect">
            <a:avLst/>
          </a:prstGeom>
        </p:spPr>
      </p:pic>
      <p:pic>
        <p:nvPicPr>
          <p:cNvPr id="15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75" end="17068.5804"/>
                </p14:media>
              </p:ext>
            </p:ext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978" y="5208623"/>
            <a:ext cx="448250" cy="365772"/>
          </a:xfrm>
          <a:prstGeom prst="rect">
            <a:avLst/>
          </a:prstGeom>
        </p:spPr>
      </p:pic>
      <p:pic>
        <p:nvPicPr>
          <p:cNvPr id="22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2" end="7658.5804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978" y="6046852"/>
            <a:ext cx="448250" cy="365772"/>
          </a:xfrm>
          <a:prstGeom prst="rect">
            <a:avLst/>
          </a:prstGeom>
        </p:spPr>
      </p:pic>
      <p:pic>
        <p:nvPicPr>
          <p:cNvPr id="23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34" end="20917.5804"/>
                </p14:media>
              </p:ext>
            </p:ext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978" y="3567132"/>
            <a:ext cx="426915" cy="3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1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56479" y="1624868"/>
            <a:ext cx="11322484" cy="2309186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Bùi Liễu  0968142780"/>
          <p:cNvSpPr txBox="1"/>
          <p:nvPr/>
        </p:nvSpPr>
        <p:spPr>
          <a:xfrm>
            <a:off x="4160960" y="454476"/>
            <a:ext cx="4113498" cy="64633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cs typeface="Arial" panose="020B0604020202020204" pitchFamily="34" charset="0"/>
              </a:rPr>
              <a:t>Checking vocabulary</a:t>
            </a:r>
            <a:endParaRPr lang="en-US" sz="3600" b="1" dirty="0">
              <a:solidFill>
                <a:srgbClr val="3399FF"/>
              </a:solidFill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 txBox="1"/>
          <p:nvPr/>
        </p:nvSpPr>
        <p:spPr>
          <a:xfrm>
            <a:off x="2900056" y="4623452"/>
            <a:ext cx="1822935" cy="1384995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en-US" sz="2800">
                <a:solidFill>
                  <a:schemeClr val="tx1"/>
                </a:solidFill>
              </a:rPr>
              <a:t>play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</a:rPr>
              <a:t>volleyball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Bùi Liễu 0968142780"/>
          <p:cNvSpPr txBox="1"/>
          <p:nvPr/>
        </p:nvSpPr>
        <p:spPr>
          <a:xfrm>
            <a:off x="9733168" y="4623452"/>
            <a:ext cx="2009600" cy="1384995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e. 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</a:rPr>
              <a:t>break time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Bùi liễu 0968142780"/>
          <p:cNvSpPr txBox="1"/>
          <p:nvPr/>
        </p:nvSpPr>
        <p:spPr>
          <a:xfrm>
            <a:off x="5283869" y="4623452"/>
            <a:ext cx="1402948" cy="1384995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c. </a:t>
            </a:r>
            <a:r>
              <a:rPr lang="en-US" sz="2800">
                <a:solidFill>
                  <a:schemeClr val="tx1"/>
                </a:solidFill>
              </a:rPr>
              <a:t>play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</a:rPr>
              <a:t>chess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7263605" y="4623452"/>
            <a:ext cx="2021707" cy="1384995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d. </a:t>
            </a:r>
            <a:r>
              <a:rPr lang="en-US" sz="2800">
                <a:solidFill>
                  <a:schemeClr val="tx1"/>
                </a:solidFill>
              </a:rPr>
              <a:t>play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</a:rPr>
              <a:t>badminton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443584" y="4636466"/>
            <a:ext cx="1944763" cy="1384995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a. </a:t>
            </a:r>
            <a:r>
              <a:rPr lang="en-US" sz="2800">
                <a:solidFill>
                  <a:schemeClr val="tx1"/>
                </a:solidFill>
              </a:rPr>
              <a:t>play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</a:rPr>
              <a:t>basketball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6" name="Bùi Liễu 0968142780"/>
          <p:cNvCxnSpPr>
            <a:stCxn id="18" idx="4"/>
            <a:endCxn id="14" idx="0"/>
          </p:cNvCxnSpPr>
          <p:nvPr/>
        </p:nvCxnSpPr>
        <p:spPr>
          <a:xfrm>
            <a:off x="1415965" y="3978189"/>
            <a:ext cx="1" cy="6582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Bùi Liễu 0968142780"/>
          <p:cNvCxnSpPr>
            <a:endCxn id="11" idx="0"/>
          </p:cNvCxnSpPr>
          <p:nvPr/>
        </p:nvCxnSpPr>
        <p:spPr>
          <a:xfrm>
            <a:off x="3929005" y="3991756"/>
            <a:ext cx="6808963" cy="63169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/>
          <p:cNvCxnSpPr>
            <a:stCxn id="20" idx="4"/>
            <a:endCxn id="10" idx="0"/>
          </p:cNvCxnSpPr>
          <p:nvPr/>
        </p:nvCxnSpPr>
        <p:spPr>
          <a:xfrm flipH="1">
            <a:off x="3811524" y="3953022"/>
            <a:ext cx="2360446" cy="67043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Bùi Liễu 0968142780"/>
          <p:cNvCxnSpPr>
            <a:stCxn id="21" idx="4"/>
            <a:endCxn id="12" idx="0"/>
          </p:cNvCxnSpPr>
          <p:nvPr/>
        </p:nvCxnSpPr>
        <p:spPr>
          <a:xfrm flipH="1">
            <a:off x="5985343" y="3959431"/>
            <a:ext cx="2564424" cy="66402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Bùi Liễu 0968142780"/>
          <p:cNvCxnSpPr>
            <a:stCxn id="22" idx="4"/>
            <a:endCxn id="13" idx="0"/>
          </p:cNvCxnSpPr>
          <p:nvPr/>
        </p:nvCxnSpPr>
        <p:spPr>
          <a:xfrm flipH="1">
            <a:off x="8274459" y="3967001"/>
            <a:ext cx="2466889" cy="6564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Bùi Liễu 0968142780"/>
          <p:cNvSpPr txBox="1"/>
          <p:nvPr/>
        </p:nvSpPr>
        <p:spPr>
          <a:xfrm>
            <a:off x="3134099" y="963338"/>
            <a:ext cx="6077305" cy="658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</a:rPr>
              <a:t>Match the pictures with the words.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225" y="1862453"/>
            <a:ext cx="1875940" cy="1849286"/>
          </a:xfrm>
          <a:prstGeom prst="roundRect">
            <a:avLst/>
          </a:prstGeom>
        </p:spPr>
      </p:pic>
      <p:pic>
        <p:nvPicPr>
          <p:cNvPr id="25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09782" y="1857962"/>
            <a:ext cx="1977956" cy="1808476"/>
          </a:xfrm>
          <a:prstGeom prst="round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7996" y="1875912"/>
            <a:ext cx="2007303" cy="1790525"/>
          </a:xfrm>
          <a:prstGeom prst="round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6802" y="1870488"/>
            <a:ext cx="2018135" cy="1843323"/>
          </a:xfrm>
          <a:prstGeom prst="round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39681" y="1885739"/>
            <a:ext cx="1956814" cy="1808475"/>
          </a:xfrm>
          <a:prstGeom prst="round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3582728" y="3526540"/>
            <a:ext cx="409876" cy="3920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211027" y="3586161"/>
            <a:ext cx="409876" cy="3920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32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344829" y="3567403"/>
            <a:ext cx="409876" cy="3920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2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985343" y="3570366"/>
            <a:ext cx="373254" cy="38265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2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536410" y="3574973"/>
            <a:ext cx="409876" cy="39202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2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3657600" y="25146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>
                <a:solidFill>
                  <a:srgbClr val="3399FF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  <a:endParaRPr lang="en-US" sz="9600" dirty="0">
              <a:solidFill>
                <a:srgbClr val="3399FF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71663" y="2137485"/>
            <a:ext cx="6096000" cy="7580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I ______ at break time.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853918" y="1237278"/>
            <a:ext cx="988123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muốn nói mình làm gì vào giờ ra chơi, các em nói: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6344374" y="3359660"/>
            <a:ext cx="4862228" cy="1248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(Tớ ____vào giờ ra chơi.)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143000" y="3799638"/>
            <a:ext cx="1683474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</a:t>
            </a:r>
          </a:p>
        </p:txBody>
      </p:sp>
      <p:sp>
        <p:nvSpPr>
          <p:cNvPr id="4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Rounded Rectangular Callout 5"/>
          <p:cNvSpPr/>
          <p:nvPr/>
        </p:nvSpPr>
        <p:spPr>
          <a:xfrm>
            <a:off x="5761708" y="4464519"/>
            <a:ext cx="3592654" cy="640943"/>
          </a:xfrm>
          <a:prstGeom prst="wedgeRoundRectCallout">
            <a:avLst>
              <a:gd name="adj1" fmla="val -58063"/>
              <a:gd name="adj2" fmla="val 964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basketball.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89" y="3984061"/>
            <a:ext cx="2348686" cy="23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8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174831" y="4887090"/>
            <a:ext cx="2222679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19" y="4983683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762000" y="1387800"/>
            <a:ext cx="10820399" cy="3071812"/>
          </a:xfrm>
          <a:prstGeom prst="horizontalScroll">
            <a:avLst>
              <a:gd name="adj" fmla="val 323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357" y="374333"/>
            <a:ext cx="965796" cy="110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27" y="1982463"/>
            <a:ext cx="2220521" cy="1854722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532" y="2001953"/>
            <a:ext cx="1984178" cy="1835232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336" y="1982463"/>
            <a:ext cx="2294811" cy="1833920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436" y="1982463"/>
            <a:ext cx="2236807" cy="1835232"/>
          </a:xfrm>
          <a:prstGeom prst="roundRect">
            <a:avLst>
              <a:gd name="adj" fmla="val 7111"/>
            </a:avLst>
          </a:prstGeom>
        </p:spPr>
      </p:pic>
      <p:sp>
        <p:nvSpPr>
          <p:cNvPr id="19" name="s5"/>
          <p:cNvSpPr/>
          <p:nvPr/>
        </p:nvSpPr>
        <p:spPr>
          <a:xfrm>
            <a:off x="1986339" y="3778862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s6"/>
          <p:cNvSpPr/>
          <p:nvPr/>
        </p:nvSpPr>
        <p:spPr>
          <a:xfrm>
            <a:off x="4663890" y="381638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s7"/>
          <p:cNvSpPr/>
          <p:nvPr/>
        </p:nvSpPr>
        <p:spPr>
          <a:xfrm>
            <a:off x="7411717" y="379571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s7"/>
          <p:cNvSpPr/>
          <p:nvPr/>
        </p:nvSpPr>
        <p:spPr>
          <a:xfrm>
            <a:off x="10040559" y="383915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4193" y="466442"/>
            <a:ext cx="5468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picture.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l="26010" t="19533" r="17629" b="30331"/>
          <a:stretch/>
        </p:blipFill>
        <p:spPr>
          <a:xfrm>
            <a:off x="7963819" y="3124200"/>
            <a:ext cx="808423" cy="776434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88" y="5287999"/>
            <a:ext cx="818450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>
            <a:spLocks/>
          </p:cNvSpPr>
          <p:nvPr/>
        </p:nvSpPr>
        <p:spPr>
          <a:xfrm>
            <a:off x="1994759" y="329898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86093" y="1143000"/>
            <a:ext cx="6664538" cy="5321682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24" y="1608606"/>
            <a:ext cx="2396456" cy="1796207"/>
          </a:xfrm>
          <a:prstGeom prst="round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061" y="1566404"/>
            <a:ext cx="2431607" cy="1796206"/>
          </a:xfrm>
          <a:prstGeom prst="round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043" y="4076685"/>
            <a:ext cx="2396456" cy="18657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926" y="4054462"/>
            <a:ext cx="2394962" cy="1845770"/>
          </a:xfrm>
          <a:prstGeom prst="round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5081462" y="1375855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601175" y="1406826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093681" y="3999611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649564" y="3999611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"/>
          <p:cNvSpPr/>
          <p:nvPr/>
        </p:nvSpPr>
        <p:spPr>
          <a:xfrm>
            <a:off x="4824455" y="3257475"/>
            <a:ext cx="3510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chess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"/>
          <p:cNvSpPr/>
          <p:nvPr/>
        </p:nvSpPr>
        <p:spPr>
          <a:xfrm>
            <a:off x="7859045" y="3304877"/>
            <a:ext cx="4414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volleyball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ùi Liễu"/>
          <p:cNvSpPr/>
          <p:nvPr/>
        </p:nvSpPr>
        <p:spPr>
          <a:xfrm>
            <a:off x="4320734" y="5882245"/>
            <a:ext cx="4872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basketball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ùi Liễu"/>
          <p:cNvSpPr/>
          <p:nvPr/>
        </p:nvSpPr>
        <p:spPr>
          <a:xfrm>
            <a:off x="8239012" y="5826644"/>
            <a:ext cx="3510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badminton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44386" y="2658793"/>
            <a:ext cx="4567850" cy="938472"/>
          </a:xfrm>
          <a:prstGeom prst="wedgeRoundRectCallout">
            <a:avLst>
              <a:gd name="adj1" fmla="val -32790"/>
              <a:gd name="adj2" fmla="val 125222"/>
              <a:gd name="adj3" fmla="val 16667"/>
            </a:avLst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 at break time.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83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55" y="538516"/>
            <a:ext cx="524450" cy="4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712;p38"/>
          <p:cNvSpPr txBox="1">
            <a:spLocks/>
          </p:cNvSpPr>
          <p:nvPr/>
        </p:nvSpPr>
        <p:spPr>
          <a:xfrm>
            <a:off x="1371600" y="381000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0" y="1905000"/>
            <a:ext cx="9476460" cy="4466753"/>
            <a:chOff x="1524000" y="1905000"/>
            <a:chExt cx="9476460" cy="446675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253611"/>
              <a:ext cx="9476460" cy="4118142"/>
            </a:xfrm>
            <a:prstGeom prst="rect">
              <a:avLst/>
            </a:prstGeom>
          </p:spPr>
        </p:pic>
        <p:sp>
          <p:nvSpPr>
            <p:cNvPr id="5" name="Rounded Rectangular Callout 4"/>
            <p:cNvSpPr/>
            <p:nvPr/>
          </p:nvSpPr>
          <p:spPr>
            <a:xfrm>
              <a:off x="4038600" y="1905000"/>
              <a:ext cx="4953000" cy="822692"/>
            </a:xfrm>
            <a:prstGeom prst="wedgeRoundRectCallout">
              <a:avLst>
                <a:gd name="adj1" fmla="val -27193"/>
                <a:gd name="adj2" fmla="val 110359"/>
                <a:gd name="adj3" fmla="val 16667"/>
              </a:avLst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 ____ at break time .</a:t>
              </a:r>
              <a:endPara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02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3399FF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  <a:endParaRPr lang="en-US" sz="8800" b="1" dirty="0">
              <a:solidFill>
                <a:srgbClr val="3399FF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2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0601" y="89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6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5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05662" y="-105508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3318526" cy="14655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</a:t>
            </a:r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badminton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3"/>
            <a:ext cx="3318526" cy="1465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</a:t>
            </a:r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volleyball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3318526" cy="14655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  </a:t>
            </a:r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basketball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7"/>
            <a:ext cx="5860739" cy="3905537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__________ at break time.</a:t>
              </a: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5371" y="1660830"/>
            <a:ext cx="2880521" cy="25781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4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468589" y="5384801"/>
            <a:ext cx="3394726" cy="14731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  </a:t>
            </a:r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badminton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8280" y="5384800"/>
            <a:ext cx="3394726" cy="14731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 </a:t>
            </a:r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chess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968899" y="5384801"/>
            <a:ext cx="3394726" cy="14731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</a:t>
            </a:r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volleyball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848603" y="735647"/>
            <a:ext cx="5860739" cy="3905537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__________ at break time.</a:t>
              </a: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6452" y="1792112"/>
            <a:ext cx="2770411" cy="24712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6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0503" y="-105508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19"/>
            <a:ext cx="3699526" cy="1452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play</a:t>
            </a:r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chess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114032" y="5329328"/>
            <a:ext cx="3699526" cy="14524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play</a:t>
            </a:r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volleyball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1187" y="5358311"/>
            <a:ext cx="3699526" cy="13995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  </a:t>
            </a:r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badminton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848603" y="735647"/>
            <a:ext cx="5860739" cy="3905537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__________ at break time.</a:t>
              </a: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7372" y="1681078"/>
            <a:ext cx="2743200" cy="257593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5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0503" y="-105508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3699526" cy="13617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 </a:t>
            </a:r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volleyball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114032" y="5329329"/>
            <a:ext cx="3699526" cy="13617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 </a:t>
            </a:r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basketball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1187" y="5358310"/>
            <a:ext cx="3699526" cy="1312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 chess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848603" y="735647"/>
            <a:ext cx="5860739" cy="3905537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__________ at break time.</a:t>
              </a: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144" y="1750360"/>
            <a:ext cx="3747391" cy="266615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468589" y="5384801"/>
            <a:ext cx="339472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8280" y="5384801"/>
            <a:ext cx="339472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on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968899" y="5384801"/>
            <a:ext cx="3394726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599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at</a:t>
            </a:r>
            <a:endParaRPr lang="en-US" sz="3599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385241" y="735647"/>
            <a:ext cx="6670704" cy="3905537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play basketball ___ break time.</a:t>
              </a: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92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2848603" y="537835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</a:t>
            </a:r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</a:t>
            </a:r>
            <a:endParaRPr lang="en-US" sz="3599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348913" y="537835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36040" y="735647"/>
            <a:ext cx="6563815" cy="3905537"/>
            <a:chOff x="2847600" y="734815"/>
            <a:chExt cx="5862548" cy="3083993"/>
          </a:xfrm>
        </p:grpSpPr>
        <p:sp>
          <p:nvSpPr>
            <p:cNvPr id="20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 ___ basketball at break time.</a:t>
              </a: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21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197" y="1600200"/>
            <a:ext cx="3917508" cy="269358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6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174831" y="4887090"/>
            <a:ext cx="2222679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19" y="4983683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762000" y="1387800"/>
            <a:ext cx="10820399" cy="3071812"/>
          </a:xfrm>
          <a:prstGeom prst="horizontalScroll">
            <a:avLst>
              <a:gd name="adj" fmla="val 323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357" y="374333"/>
            <a:ext cx="965796" cy="110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02" y="1982463"/>
            <a:ext cx="1862170" cy="1854722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532" y="2001953"/>
            <a:ext cx="1984178" cy="1835232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99" y="1982463"/>
            <a:ext cx="1841285" cy="1833920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38" y="1982463"/>
            <a:ext cx="1842602" cy="1835232"/>
          </a:xfrm>
          <a:prstGeom prst="roundRect">
            <a:avLst>
              <a:gd name="adj" fmla="val 7111"/>
            </a:avLst>
          </a:prstGeom>
        </p:spPr>
      </p:pic>
      <p:sp>
        <p:nvSpPr>
          <p:cNvPr id="19" name="s5"/>
          <p:cNvSpPr/>
          <p:nvPr/>
        </p:nvSpPr>
        <p:spPr>
          <a:xfrm>
            <a:off x="1986339" y="3778862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s6"/>
          <p:cNvSpPr/>
          <p:nvPr/>
        </p:nvSpPr>
        <p:spPr>
          <a:xfrm>
            <a:off x="4663890" y="381638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s7"/>
          <p:cNvSpPr/>
          <p:nvPr/>
        </p:nvSpPr>
        <p:spPr>
          <a:xfrm>
            <a:off x="7411717" y="379571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s7"/>
          <p:cNvSpPr/>
          <p:nvPr/>
        </p:nvSpPr>
        <p:spPr>
          <a:xfrm>
            <a:off x="10040559" y="383915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4193" y="466442"/>
            <a:ext cx="5468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picture.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l="26010" t="19533" r="17629" b="30331"/>
          <a:stretch/>
        </p:blipFill>
        <p:spPr>
          <a:xfrm>
            <a:off x="2335452" y="3140470"/>
            <a:ext cx="808423" cy="776434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88" y="5287999"/>
            <a:ext cx="818450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250446" y="52295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time break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23601" y="52440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break time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36040" y="735647"/>
            <a:ext cx="6563815" cy="3905537"/>
            <a:chOff x="2847600" y="734815"/>
            <a:chExt cx="5862548" cy="3083993"/>
          </a:xfrm>
        </p:grpSpPr>
        <p:sp>
          <p:nvSpPr>
            <p:cNvPr id="17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 play chess at _________.</a:t>
              </a: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>
                <a:solidFill>
                  <a:srgbClr val="002060"/>
                </a:solidFill>
                <a:latin typeface="Helvetica Neue"/>
              </a:endParaRPr>
            </a:p>
            <a:p>
              <a:endParaRPr lang="en-US" sz="28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18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126" y="1973609"/>
            <a:ext cx="2668485" cy="23162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4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1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yeahtWAV.wav"/>
          </p:stSnd>
        </p:sndAc>
      </p:transition>
    </mc:Choice>
    <mc:Fallback xmlns="">
      <p:transition spd="slow">
        <p:blinds dir="vert"/>
        <p:sndAc>
          <p:stSnd>
            <p:snd r:embed="rId6" name="yeahtWAV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281" y="4149145"/>
            <a:ext cx="2534112" cy="2259789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24" y="4149145"/>
            <a:ext cx="2534112" cy="2259789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16" y="1242641"/>
            <a:ext cx="2711777" cy="2235129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770" y="1222783"/>
            <a:ext cx="2685258" cy="2213270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2162152" y="335396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769003" y="2845847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ounded Rectangle 31"/>
          <p:cNvSpPr/>
          <p:nvPr/>
        </p:nvSpPr>
        <p:spPr>
          <a:xfrm>
            <a:off x="4745348" y="5852860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Rounded Rectangle 32"/>
          <p:cNvSpPr/>
          <p:nvPr/>
        </p:nvSpPr>
        <p:spPr>
          <a:xfrm>
            <a:off x="8735914" y="5809311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Google Shape;722;p38"/>
          <p:cNvSpPr txBox="1">
            <a:spLocks/>
          </p:cNvSpPr>
          <p:nvPr/>
        </p:nvSpPr>
        <p:spPr>
          <a:xfrm>
            <a:off x="920789" y="1958911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35" name="Google Shape;722;p38"/>
          <p:cNvSpPr txBox="1">
            <a:spLocks/>
          </p:cNvSpPr>
          <p:nvPr/>
        </p:nvSpPr>
        <p:spPr>
          <a:xfrm>
            <a:off x="920788" y="4641356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798953" y="2876672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2776321" y="1212754"/>
            <a:ext cx="533400" cy="526782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59632" y="1212754"/>
            <a:ext cx="533400" cy="526782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93236" y="4119986"/>
            <a:ext cx="533400" cy="526782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679316" y="4099315"/>
            <a:ext cx="533400" cy="526782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8710663" y="2807949"/>
            <a:ext cx="793969" cy="714572"/>
          </a:xfrm>
          <a:prstGeom prst="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4657059" y="5723521"/>
            <a:ext cx="793969" cy="714572"/>
          </a:xfrm>
          <a:prstGeom prst="rect">
            <a:avLst/>
          </a:prstGeom>
        </p:spPr>
      </p:pic>
      <p:pic>
        <p:nvPicPr>
          <p:cNvPr id="3" name="Track 9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1" end="14546.1519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09" y="2175605"/>
            <a:ext cx="496302" cy="404982"/>
          </a:xfrm>
          <a:prstGeom prst="rect">
            <a:avLst/>
          </a:prstGeom>
        </p:spPr>
      </p:pic>
      <p:pic>
        <p:nvPicPr>
          <p:cNvPr id="24" name="Track 9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668" end="2708.1519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09" y="4822854"/>
            <a:ext cx="496302" cy="404982"/>
          </a:xfrm>
          <a:prstGeom prst="rect">
            <a:avLst/>
          </a:prstGeom>
        </p:spPr>
      </p:pic>
      <p:pic>
        <p:nvPicPr>
          <p:cNvPr id="25" name="Track 9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25" end="2708.1519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24" y="483201"/>
            <a:ext cx="609600" cy="49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7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742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988405" y="3998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61"/>
          <a:stretch/>
        </p:blipFill>
        <p:spPr>
          <a:xfrm>
            <a:off x="609600" y="1447800"/>
            <a:ext cx="5511697" cy="4310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3"/>
          <a:stretch/>
        </p:blipFill>
        <p:spPr>
          <a:xfrm>
            <a:off x="6477000" y="1447801"/>
            <a:ext cx="5361605" cy="43105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2895600"/>
            <a:ext cx="2667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____________</a:t>
            </a:r>
            <a:endParaRPr lang="vi-VN" sz="320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39000" y="2991971"/>
            <a:ext cx="1981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________</a:t>
            </a:r>
            <a:endParaRPr lang="vi-VN" sz="320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43000" y="5029200"/>
            <a:ext cx="2667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____________</a:t>
            </a:r>
            <a:endParaRPr lang="vi-VN" sz="320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96100" y="5108427"/>
            <a:ext cx="2667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____________</a:t>
            </a:r>
            <a:endParaRPr lang="vi-VN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0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2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981200" y="341640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Bui Lieu  0968142780"/>
          <p:cNvGrpSpPr/>
          <p:nvPr/>
        </p:nvGrpSpPr>
        <p:grpSpPr>
          <a:xfrm>
            <a:off x="1600200" y="1550579"/>
            <a:ext cx="8850517" cy="4744413"/>
            <a:chOff x="2209800" y="1451231"/>
            <a:chExt cx="7543800" cy="4386330"/>
          </a:xfrm>
        </p:grpSpPr>
        <p:grpSp>
          <p:nvGrpSpPr>
            <p:cNvPr id="6" name="Group 5"/>
            <p:cNvGrpSpPr/>
            <p:nvPr/>
          </p:nvGrpSpPr>
          <p:grpSpPr>
            <a:xfrm>
              <a:off x="2209800" y="1451231"/>
              <a:ext cx="7543800" cy="4383512"/>
              <a:chOff x="2209800" y="1451231"/>
              <a:chExt cx="7543800" cy="438351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209800" y="1451231"/>
                <a:ext cx="7543800" cy="4383512"/>
                <a:chOff x="2209800" y="1451231"/>
                <a:chExt cx="7543800" cy="4383512"/>
              </a:xfrm>
            </p:grpSpPr>
            <p:pic>
              <p:nvPicPr>
                <p:cNvPr id="2" name="sing unit 10 lesson 1">
                  <a:hlinkClick r:id="" action="ppaction://media"/>
                </p:cNvPr>
                <p:cNvPicPr>
                  <a:picLocks noChangeAspect="1"/>
                </p:cNvPicPr>
                <p:nvPr>
                  <a:videoFile r:link="rId1"/>
                  <p:extLst>
                    <p:ext uri="{DAA4B4D4-6D71-4841-9C94-3DE7FCFB9230}">
                      <p14:media xmlns:p14="http://schemas.microsoft.com/office/powerpoint/2010/main" r:embed="rId2">
                        <p14:trim st="6639"/>
                      </p14:media>
                    </p:ext>
                  </p:extLst>
                </p:nvPr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09800" y="1451231"/>
                  <a:ext cx="7543800" cy="4383512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sp>
              <p:nvSpPr>
                <p:cNvPr id="4" name="Rectangle 3"/>
                <p:cNvSpPr/>
                <p:nvPr/>
              </p:nvSpPr>
              <p:spPr>
                <a:xfrm>
                  <a:off x="5867400" y="3048000"/>
                  <a:ext cx="419100" cy="457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26" name="Rectangle 25"/>
              <p:cNvSpPr/>
              <p:nvPr/>
            </p:nvSpPr>
            <p:spPr>
              <a:xfrm>
                <a:off x="9144000" y="5377543"/>
                <a:ext cx="41910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83" r="51770"/>
            <a:stretch/>
          </p:blipFill>
          <p:spPr>
            <a:xfrm>
              <a:off x="2209800" y="4176981"/>
              <a:ext cx="2362200" cy="166058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44" b="-1176"/>
            <a:stretch/>
          </p:blipFill>
          <p:spPr>
            <a:xfrm>
              <a:off x="7992762" y="1563047"/>
              <a:ext cx="1760838" cy="2590281"/>
            </a:xfrm>
            <a:prstGeom prst="rect">
              <a:avLst/>
            </a:prstGeom>
          </p:spPr>
        </p:pic>
      </p:grp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479552" y="875578"/>
            <a:ext cx="378870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chemeClr val="accent6"/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It’s break time.</a:t>
            </a:r>
            <a:endParaRPr lang="en-US" sz="3600" b="1" dirty="0">
              <a:solidFill>
                <a:schemeClr val="accent6"/>
              </a:solidFill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2209800" y="319896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883829" y="930098"/>
            <a:ext cx="378870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>
                <a:solidFill>
                  <a:schemeClr val="accent6"/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It’s break time.</a:t>
            </a:r>
            <a:endParaRPr lang="en-US" sz="3600" b="1" dirty="0">
              <a:solidFill>
                <a:schemeClr val="accent6"/>
              </a:solidFill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96000" y="3429000"/>
            <a:ext cx="432143" cy="48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27"/>
          <p:cNvSpPr/>
          <p:nvPr/>
        </p:nvSpPr>
        <p:spPr>
          <a:xfrm>
            <a:off x="9753600" y="5880633"/>
            <a:ext cx="432143" cy="48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 r="4298" b="14673"/>
          <a:stretch/>
        </p:blipFill>
        <p:spPr>
          <a:xfrm>
            <a:off x="5075846" y="414191"/>
            <a:ext cx="941971" cy="755376"/>
          </a:xfrm>
          <a:prstGeom prst="rect">
            <a:avLst/>
          </a:prstGeom>
        </p:spPr>
      </p:pic>
      <p:grpSp>
        <p:nvGrpSpPr>
          <p:cNvPr id="6" name="Bui Lieu 0968142780"/>
          <p:cNvGrpSpPr/>
          <p:nvPr/>
        </p:nvGrpSpPr>
        <p:grpSpPr>
          <a:xfrm>
            <a:off x="1766046" y="1629288"/>
            <a:ext cx="8749554" cy="4732790"/>
            <a:chOff x="1766046" y="1629288"/>
            <a:chExt cx="8749554" cy="4732790"/>
          </a:xfrm>
        </p:grpSpPr>
        <p:grpSp>
          <p:nvGrpSpPr>
            <p:cNvPr id="4" name="Group 3"/>
            <p:cNvGrpSpPr/>
            <p:nvPr/>
          </p:nvGrpSpPr>
          <p:grpSpPr>
            <a:xfrm>
              <a:off x="1766046" y="1629288"/>
              <a:ext cx="8749554" cy="4732790"/>
              <a:chOff x="1981199" y="1843090"/>
              <a:chExt cx="8534401" cy="4518988"/>
            </a:xfrm>
          </p:grpSpPr>
          <p:pic>
            <p:nvPicPr>
              <p:cNvPr id="3" name="karaoke unit 10 lesson 1 chuân">
                <a:hlinkClick r:id="" action="ppaction://media"/>
              </p:cNvPr>
              <p:cNvPicPr>
                <a:picLocks noChangeAspect="1"/>
              </p:cNvPicPr>
              <p:nvPr>
                <a:videoFile r:link="rId1"/>
                <p:extLst>
                  <p:ext uri="{DAA4B4D4-6D71-4841-9C94-3DE7FCFB9230}">
                    <p14:media xmlns:p14="http://schemas.microsoft.com/office/powerpoint/2010/main" r:embed="rId2">
                      <p14:trim st="69439"/>
                    </p14:media>
                  </p:ext>
                </p:ext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1981200" y="1843090"/>
                <a:ext cx="8534400" cy="451898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983" r="51770"/>
              <a:stretch/>
            </p:blipFill>
            <p:spPr>
              <a:xfrm>
                <a:off x="1981199" y="4495800"/>
                <a:ext cx="2716094" cy="186627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344" b="-1176"/>
              <a:stretch/>
            </p:blipFill>
            <p:spPr>
              <a:xfrm>
                <a:off x="8696617" y="2606967"/>
                <a:ext cx="1818983" cy="2595567"/>
              </a:xfrm>
              <a:prstGeom prst="rect">
                <a:avLst/>
              </a:prstGeom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5891360" y="3277702"/>
              <a:ext cx="491695" cy="494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735524" y="5797420"/>
              <a:ext cx="491695" cy="494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128859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3657600" y="25146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>
                <a:solidFill>
                  <a:srgbClr val="3399FF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  <a:endParaRPr lang="en-US" sz="9600" dirty="0">
              <a:solidFill>
                <a:srgbClr val="3399FF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088850" y="381847"/>
            <a:ext cx="2638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1147245" y="3725817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050739" y="3128224"/>
              <a:ext cx="3566676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>
                  <a:solidFill>
                    <a:srgbClr val="C00000"/>
                  </a:solidFill>
                </a:rPr>
                <a:t>play basketball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4651827" y="3711185"/>
            <a:ext cx="2856690" cy="2377724"/>
            <a:chOff x="6392042" y="1289109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6569910" y="3075910"/>
              <a:ext cx="3529938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>
                  <a:solidFill>
                    <a:srgbClr val="C00000"/>
                  </a:solidFill>
                </a:rPr>
                <a:t>play volleyball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8055779" y="3711185"/>
            <a:ext cx="2957633" cy="2377724"/>
            <a:chOff x="1925737" y="4040342"/>
            <a:chExt cx="3816682" cy="2377724"/>
          </a:xfrm>
        </p:grpSpPr>
        <p:sp>
          <p:nvSpPr>
            <p:cNvPr id="8" name="TextBox 7"/>
            <p:cNvSpPr txBox="1"/>
            <p:nvPr/>
          </p:nvSpPr>
          <p:spPr>
            <a:xfrm>
              <a:off x="2076450" y="5795783"/>
              <a:ext cx="3665969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>
                  <a:solidFill>
                    <a:srgbClr val="C00000"/>
                  </a:solidFill>
                </a:rPr>
                <a:t>play badminton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0897" y="4071258"/>
            <a:ext cx="1610436" cy="1395368"/>
          </a:xfrm>
          <a:prstGeom prst="round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6106" y="3934111"/>
            <a:ext cx="1676978" cy="1602024"/>
          </a:xfrm>
          <a:prstGeom prst="round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1491" y="3993311"/>
            <a:ext cx="1436972" cy="1436972"/>
          </a:xfrm>
          <a:prstGeom prst="round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6447527" y="1102676"/>
            <a:ext cx="2957633" cy="2377724"/>
            <a:chOff x="1925737" y="1303584"/>
            <a:chExt cx="3816682" cy="2377724"/>
          </a:xfrm>
        </p:grpSpPr>
        <p:sp>
          <p:nvSpPr>
            <p:cNvPr id="45" name="TextBox 44"/>
            <p:cNvSpPr txBox="1"/>
            <p:nvPr/>
          </p:nvSpPr>
          <p:spPr>
            <a:xfrm>
              <a:off x="2604464" y="3008050"/>
              <a:ext cx="2613052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>
                  <a:solidFill>
                    <a:srgbClr val="C00000"/>
                  </a:solidFill>
                </a:rPr>
                <a:t>play chess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1299" y="1295391"/>
            <a:ext cx="1691684" cy="1463369"/>
          </a:xfrm>
          <a:prstGeom prst="roundRect">
            <a:avLst/>
          </a:prstGeom>
        </p:spPr>
      </p:pic>
      <p:grpSp>
        <p:nvGrpSpPr>
          <p:cNvPr id="37" name="Bùi Liễu"/>
          <p:cNvGrpSpPr/>
          <p:nvPr/>
        </p:nvGrpSpPr>
        <p:grpSpPr>
          <a:xfrm>
            <a:off x="2963934" y="1083223"/>
            <a:ext cx="2957633" cy="2377724"/>
            <a:chOff x="1925737" y="1303584"/>
            <a:chExt cx="3816682" cy="2377724"/>
          </a:xfrm>
        </p:grpSpPr>
        <p:sp>
          <p:nvSpPr>
            <p:cNvPr id="38" name="TextBox 37"/>
            <p:cNvSpPr txBox="1"/>
            <p:nvPr/>
          </p:nvSpPr>
          <p:spPr>
            <a:xfrm>
              <a:off x="2554444" y="2932831"/>
              <a:ext cx="2559269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>
                  <a:solidFill>
                    <a:srgbClr val="C00000"/>
                  </a:solidFill>
                </a:rPr>
                <a:t>break time</a:t>
              </a:r>
            </a:p>
          </p:txBody>
        </p:sp>
        <p:sp>
          <p:nvSpPr>
            <p:cNvPr id="39" name="Flowchart: Alternate Process 3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409" y="1308705"/>
            <a:ext cx="1723651" cy="1450055"/>
          </a:xfrm>
          <a:prstGeom prst="roundRect">
            <a:avLst/>
          </a:prstGeom>
        </p:spPr>
      </p:pic>
      <p:pic>
        <p:nvPicPr>
          <p:cNvPr id="25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05" end="2610.5804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50" y="3040130"/>
            <a:ext cx="448250" cy="365772"/>
          </a:xfrm>
          <a:prstGeom prst="rect">
            <a:avLst/>
          </a:prstGeom>
        </p:spPr>
      </p:pic>
      <p:pic>
        <p:nvPicPr>
          <p:cNvPr id="26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51" end="12579.5804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25" y="5657779"/>
            <a:ext cx="448250" cy="365772"/>
          </a:xfrm>
          <a:prstGeom prst="rect">
            <a:avLst/>
          </a:prstGeom>
        </p:spPr>
      </p:pic>
      <p:pic>
        <p:nvPicPr>
          <p:cNvPr id="27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75" end="17068.5804"/>
                </p14:media>
              </p:ext>
            </p:ext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85" y="5689286"/>
            <a:ext cx="448250" cy="365772"/>
          </a:xfrm>
          <a:prstGeom prst="rect">
            <a:avLst/>
          </a:prstGeom>
        </p:spPr>
      </p:pic>
      <p:pic>
        <p:nvPicPr>
          <p:cNvPr id="32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2" end="7658.5804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78" y="5673606"/>
            <a:ext cx="448250" cy="365772"/>
          </a:xfrm>
          <a:prstGeom prst="rect">
            <a:avLst/>
          </a:prstGeom>
        </p:spPr>
      </p:pic>
      <p:pic>
        <p:nvPicPr>
          <p:cNvPr id="36" name="Track 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34" end="20917.5804"/>
                </p14:media>
              </p:ext>
            </p:ext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70" y="3040130"/>
            <a:ext cx="426915" cy="3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8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1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3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2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13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71663" y="2137485"/>
            <a:ext cx="6096000" cy="7580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I ______ at break time.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853918" y="1237278"/>
            <a:ext cx="988123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muốn nói mình làm gì vào giờ ra chơi, các em nói: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6344374" y="3359660"/>
            <a:ext cx="4862228" cy="1248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(Tớ ____vào giờ ra chơi.)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143000" y="3799638"/>
            <a:ext cx="1683474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</a:t>
            </a:r>
          </a:p>
        </p:txBody>
      </p:sp>
      <p:sp>
        <p:nvSpPr>
          <p:cNvPr id="4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Rounded Rectangular Callout 5"/>
          <p:cNvSpPr/>
          <p:nvPr/>
        </p:nvSpPr>
        <p:spPr>
          <a:xfrm>
            <a:off x="5761708" y="4464519"/>
            <a:ext cx="3592654" cy="640943"/>
          </a:xfrm>
          <a:prstGeom prst="wedgeRoundRectCallout">
            <a:avLst>
              <a:gd name="adj1" fmla="val -58063"/>
              <a:gd name="adj2" fmla="val 964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basketball.</a:t>
            </a:r>
            <a:endParaRPr lang="vi-V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89" y="3984061"/>
            <a:ext cx="2348686" cy="23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8" grpId="0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4259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208599" y="4841096"/>
            <a:ext cx="2222679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19" y="4983683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762000" y="1387800"/>
            <a:ext cx="10820399" cy="3071812"/>
          </a:xfrm>
          <a:prstGeom prst="horizontalScroll">
            <a:avLst>
              <a:gd name="adj" fmla="val 323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357" y="374333"/>
            <a:ext cx="965796" cy="110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02" y="1982463"/>
            <a:ext cx="1862170" cy="1854721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320" y="2001953"/>
            <a:ext cx="1842602" cy="1835232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99" y="1982463"/>
            <a:ext cx="1841285" cy="1833920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38" y="1982463"/>
            <a:ext cx="1842602" cy="1835231"/>
          </a:xfrm>
          <a:prstGeom prst="roundRect">
            <a:avLst>
              <a:gd name="adj" fmla="val 7111"/>
            </a:avLst>
          </a:prstGeom>
        </p:spPr>
      </p:pic>
      <p:sp>
        <p:nvSpPr>
          <p:cNvPr id="19" name="s5"/>
          <p:cNvSpPr/>
          <p:nvPr/>
        </p:nvSpPr>
        <p:spPr>
          <a:xfrm>
            <a:off x="1986339" y="3778862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s6"/>
          <p:cNvSpPr/>
          <p:nvPr/>
        </p:nvSpPr>
        <p:spPr>
          <a:xfrm>
            <a:off x="4663890" y="381638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s7"/>
          <p:cNvSpPr/>
          <p:nvPr/>
        </p:nvSpPr>
        <p:spPr>
          <a:xfrm>
            <a:off x="7411717" y="379571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s7"/>
          <p:cNvSpPr/>
          <p:nvPr/>
        </p:nvSpPr>
        <p:spPr>
          <a:xfrm>
            <a:off x="10040559" y="383915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4193" y="466442"/>
            <a:ext cx="5468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picture.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l="26010" t="19533" r="17629" b="30331"/>
          <a:stretch/>
        </p:blipFill>
        <p:spPr>
          <a:xfrm>
            <a:off x="5171145" y="3171297"/>
            <a:ext cx="808423" cy="776434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88" y="5287999"/>
            <a:ext cx="818450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533825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3399FF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6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19600" y="4887090"/>
            <a:ext cx="3816769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yellow.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8" y="4983683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762000" y="1387800"/>
            <a:ext cx="10820399" cy="3071812"/>
          </a:xfrm>
          <a:prstGeom prst="horizontalScroll">
            <a:avLst>
              <a:gd name="adj" fmla="val 323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357" y="374333"/>
            <a:ext cx="965796" cy="110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320" y="2086242"/>
            <a:ext cx="1842602" cy="1626361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99" y="2086242"/>
            <a:ext cx="1997259" cy="1626361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38" y="2086316"/>
            <a:ext cx="1842602" cy="1627524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19" name="s5"/>
          <p:cNvSpPr/>
          <p:nvPr/>
        </p:nvSpPr>
        <p:spPr>
          <a:xfrm>
            <a:off x="1986339" y="3778862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s6"/>
          <p:cNvSpPr/>
          <p:nvPr/>
        </p:nvSpPr>
        <p:spPr>
          <a:xfrm>
            <a:off x="4663890" y="381638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s7"/>
          <p:cNvSpPr/>
          <p:nvPr/>
        </p:nvSpPr>
        <p:spPr>
          <a:xfrm>
            <a:off x="7411717" y="379571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s7"/>
          <p:cNvSpPr/>
          <p:nvPr/>
        </p:nvSpPr>
        <p:spPr>
          <a:xfrm>
            <a:off x="10040559" y="383915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4193" y="466442"/>
            <a:ext cx="5468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picture.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l="26010" t="19533" r="17629" b="30331"/>
          <a:stretch/>
        </p:blipFill>
        <p:spPr>
          <a:xfrm>
            <a:off x="10488579" y="3110325"/>
            <a:ext cx="808423" cy="776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01" y="2126240"/>
            <a:ext cx="2000217" cy="1652621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88" y="5287999"/>
            <a:ext cx="818450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19600" y="4887090"/>
            <a:ext cx="3816769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red.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8" y="4983683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762000" y="1387800"/>
            <a:ext cx="10820399" cy="3071812"/>
          </a:xfrm>
          <a:prstGeom prst="horizontalScroll">
            <a:avLst>
              <a:gd name="adj" fmla="val 323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357" y="374333"/>
            <a:ext cx="965796" cy="110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634" y="2086241"/>
            <a:ext cx="1841284" cy="1626361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99" y="2126241"/>
            <a:ext cx="1997259" cy="1652620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1" r="22508"/>
          <a:stretch/>
        </p:blipFill>
        <p:spPr>
          <a:xfrm>
            <a:off x="6790142" y="2126241"/>
            <a:ext cx="1910438" cy="1670844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19" name="s5"/>
          <p:cNvSpPr/>
          <p:nvPr/>
        </p:nvSpPr>
        <p:spPr>
          <a:xfrm>
            <a:off x="1986339" y="3778862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s6"/>
          <p:cNvSpPr/>
          <p:nvPr/>
        </p:nvSpPr>
        <p:spPr>
          <a:xfrm>
            <a:off x="4663890" y="381638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s7"/>
          <p:cNvSpPr/>
          <p:nvPr/>
        </p:nvSpPr>
        <p:spPr>
          <a:xfrm>
            <a:off x="7411717" y="379571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s7"/>
          <p:cNvSpPr/>
          <p:nvPr/>
        </p:nvSpPr>
        <p:spPr>
          <a:xfrm>
            <a:off x="10040559" y="383915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4193" y="466442"/>
            <a:ext cx="5468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picture.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l="26010" t="19533" r="17629" b="30331"/>
          <a:stretch/>
        </p:blipFill>
        <p:spPr>
          <a:xfrm>
            <a:off x="5295660" y="3198205"/>
            <a:ext cx="808423" cy="776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02" y="2126240"/>
            <a:ext cx="1871014" cy="1652621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88" y="5287999"/>
            <a:ext cx="818450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2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19600" y="4887090"/>
            <a:ext cx="3816769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blue.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8" y="4983683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762000" y="1387800"/>
            <a:ext cx="10820399" cy="3071812"/>
          </a:xfrm>
          <a:prstGeom prst="horizontalScroll">
            <a:avLst>
              <a:gd name="adj" fmla="val 323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357" y="374333"/>
            <a:ext cx="965796" cy="110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634" y="2086241"/>
            <a:ext cx="1841284" cy="1626360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230" y="2109387"/>
            <a:ext cx="1997259" cy="1669473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141" y="2126240"/>
            <a:ext cx="1910439" cy="165262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19" name="s5"/>
          <p:cNvSpPr/>
          <p:nvPr/>
        </p:nvSpPr>
        <p:spPr>
          <a:xfrm>
            <a:off x="1986339" y="3778862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s6"/>
          <p:cNvSpPr/>
          <p:nvPr/>
        </p:nvSpPr>
        <p:spPr>
          <a:xfrm>
            <a:off x="4663890" y="381638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s7"/>
          <p:cNvSpPr/>
          <p:nvPr/>
        </p:nvSpPr>
        <p:spPr>
          <a:xfrm>
            <a:off x="7411717" y="379571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s7"/>
          <p:cNvSpPr/>
          <p:nvPr/>
        </p:nvSpPr>
        <p:spPr>
          <a:xfrm>
            <a:off x="10040559" y="383915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4193" y="466442"/>
            <a:ext cx="5468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picture.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l="26010" t="19533" r="17629" b="30331"/>
          <a:stretch/>
        </p:blipFill>
        <p:spPr>
          <a:xfrm>
            <a:off x="8039518" y="3263084"/>
            <a:ext cx="808423" cy="776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126240"/>
            <a:ext cx="1761516" cy="1652620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88" y="5287999"/>
            <a:ext cx="818450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19600" y="4887090"/>
            <a:ext cx="3816769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brown.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8" y="4983683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762000" y="1387800"/>
            <a:ext cx="10820399" cy="3071812"/>
          </a:xfrm>
          <a:prstGeom prst="horizontalScroll">
            <a:avLst>
              <a:gd name="adj" fmla="val 323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357" y="374333"/>
            <a:ext cx="965796" cy="110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634" y="2086241"/>
            <a:ext cx="1841283" cy="1626360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230" y="2126240"/>
            <a:ext cx="1997259" cy="1652620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854" y="2126240"/>
            <a:ext cx="1871013" cy="1652620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19" name="s5"/>
          <p:cNvSpPr/>
          <p:nvPr/>
        </p:nvSpPr>
        <p:spPr>
          <a:xfrm>
            <a:off x="1986339" y="3778862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s6"/>
          <p:cNvSpPr/>
          <p:nvPr/>
        </p:nvSpPr>
        <p:spPr>
          <a:xfrm>
            <a:off x="4663890" y="381638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s7"/>
          <p:cNvSpPr/>
          <p:nvPr/>
        </p:nvSpPr>
        <p:spPr>
          <a:xfrm>
            <a:off x="7411717" y="379571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s7"/>
          <p:cNvSpPr/>
          <p:nvPr/>
        </p:nvSpPr>
        <p:spPr>
          <a:xfrm>
            <a:off x="10040559" y="3839153"/>
            <a:ext cx="607100" cy="521312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4193" y="466442"/>
            <a:ext cx="5468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picture.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26240"/>
            <a:ext cx="1990116" cy="1652620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l="26010" t="19533" r="17629" b="30331"/>
          <a:stretch/>
        </p:blipFill>
        <p:spPr>
          <a:xfrm>
            <a:off x="2656597" y="3261712"/>
            <a:ext cx="808423" cy="776434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88" y="5287999"/>
            <a:ext cx="818450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9153</TotalTime>
  <Words>833</Words>
  <Application>Microsoft Office PowerPoint</Application>
  <PresentationFormat>Widescreen</PresentationFormat>
  <Paragraphs>320</Paragraphs>
  <Slides>50</Slides>
  <Notes>28</Notes>
  <HiddenSlides>0</HiddenSlides>
  <MMClips>28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Arial</vt:lpstr>
      <vt:lpstr>Arial </vt:lpstr>
      <vt:lpstr>Berlin Sans FB Demi</vt:lpstr>
      <vt:lpstr>Calibri</vt:lpstr>
      <vt:lpstr>Century Gothic</vt:lpstr>
      <vt:lpstr>Comic Sans MS</vt:lpstr>
      <vt:lpstr>Cooper Black</vt:lpstr>
      <vt:lpstr>Helvetica Neue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391</cp:revision>
  <dcterms:created xsi:type="dcterms:W3CDTF">2006-08-16T00:00:00Z</dcterms:created>
  <dcterms:modified xsi:type="dcterms:W3CDTF">2024-12-25T01:05:02Z</dcterms:modified>
</cp:coreProperties>
</file>