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media/media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13.xml" ContentType="application/vnd.openxmlformats-officedocument.presentationml.notesSlide+xml"/>
  <Override PartName="/ppt/media/audio7.wav" ContentType="audio/x-wav"/>
  <Override PartName="/ppt/media/audio8.wav" ContentType="audio/x-wav"/>
  <Override PartName="/ppt/notesSlides/notesSlide14.xml" ContentType="application/vnd.openxmlformats-officedocument.presentationml.notesSlide+xml"/>
  <Override PartName="/ppt/media/media4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media5.wav" ContentType="audio/x-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10.wav" ContentType="audio/x-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media6.wav" ContentType="audio/x-wav"/>
  <Override PartName="/ppt/notesSlides/notesSlide34.xml" ContentType="application/vnd.openxmlformats-officedocument.presentationml.notesSlide+xml"/>
  <Override PartName="/ppt/media/audio11.wav" ContentType="audio/x-wav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38" r:id="rId2"/>
    <p:sldId id="413" r:id="rId3"/>
    <p:sldId id="517" r:id="rId4"/>
    <p:sldId id="518" r:id="rId5"/>
    <p:sldId id="519" r:id="rId6"/>
    <p:sldId id="520" r:id="rId7"/>
    <p:sldId id="521" r:id="rId8"/>
    <p:sldId id="524" r:id="rId9"/>
    <p:sldId id="527" r:id="rId10"/>
    <p:sldId id="528" r:id="rId11"/>
    <p:sldId id="506" r:id="rId12"/>
    <p:sldId id="339" r:id="rId13"/>
    <p:sldId id="415" r:id="rId14"/>
    <p:sldId id="416" r:id="rId15"/>
    <p:sldId id="369" r:id="rId16"/>
    <p:sldId id="382" r:id="rId17"/>
    <p:sldId id="440" r:id="rId18"/>
    <p:sldId id="434" r:id="rId19"/>
    <p:sldId id="384" r:id="rId20"/>
    <p:sldId id="386" r:id="rId21"/>
    <p:sldId id="389" r:id="rId22"/>
    <p:sldId id="462" r:id="rId23"/>
    <p:sldId id="390" r:id="rId24"/>
    <p:sldId id="387" r:id="rId25"/>
    <p:sldId id="441" r:id="rId26"/>
    <p:sldId id="343" r:id="rId27"/>
    <p:sldId id="529" r:id="rId28"/>
    <p:sldId id="530" r:id="rId29"/>
    <p:sldId id="531" r:id="rId30"/>
    <p:sldId id="532" r:id="rId31"/>
    <p:sldId id="533" r:id="rId32"/>
    <p:sldId id="534" r:id="rId33"/>
    <p:sldId id="535" r:id="rId34"/>
    <p:sldId id="536" r:id="rId35"/>
    <p:sldId id="537" r:id="rId36"/>
    <p:sldId id="538" r:id="rId37"/>
    <p:sldId id="539" r:id="rId38"/>
    <p:sldId id="540" r:id="rId39"/>
    <p:sldId id="541" r:id="rId40"/>
    <p:sldId id="461" r:id="rId41"/>
    <p:sldId id="392" r:id="rId42"/>
    <p:sldId id="542" r:id="rId43"/>
    <p:sldId id="543" r:id="rId44"/>
    <p:sldId id="399" r:id="rId45"/>
    <p:sldId id="28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0926C"/>
    <a:srgbClr val="3399FF"/>
    <a:srgbClr val="66CCFF"/>
    <a:srgbClr val="0066FF"/>
    <a:srgbClr val="FFFF99"/>
    <a:srgbClr val="FF7C80"/>
    <a:srgbClr val="FFCC99"/>
    <a:srgbClr val="FF99CC"/>
    <a:srgbClr val="D19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6" autoAdjust="0"/>
    <p:restoredTop sz="93594" autoAdjust="0"/>
  </p:normalViewPr>
  <p:slideViewPr>
    <p:cSldViewPr>
      <p:cViewPr varScale="1">
        <p:scale>
          <a:sx n="64" d="100"/>
          <a:sy n="64" d="100"/>
        </p:scale>
        <p:origin x="100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5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2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5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1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9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0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8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4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79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1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05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35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40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67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070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5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99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25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77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64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485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30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830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83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99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27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1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10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4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5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9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5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54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5" r:id="rId14"/>
    <p:sldLayoutId id="2147483666" r:id="rId15"/>
    <p:sldLayoutId id="214748366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6.png"/><Relationship Id="rId1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5" Type="http://schemas.openxmlformats.org/officeDocument/2006/relationships/audio" Target="../media/audio9.wav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0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audio" Target="../media/audio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microsoft.com/office/2007/relationships/hdphoto" Target="../media/hdphoto5.wdp"/><Relationship Id="rId5" Type="http://schemas.openxmlformats.org/officeDocument/2006/relationships/image" Target="../media/image56.png"/><Relationship Id="rId10" Type="http://schemas.openxmlformats.org/officeDocument/2006/relationships/image" Target="../media/image64.png"/><Relationship Id="rId4" Type="http://schemas.openxmlformats.org/officeDocument/2006/relationships/audio" Target="../media/audio10.wav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0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0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67.png"/><Relationship Id="rId4" Type="http://schemas.openxmlformats.org/officeDocument/2006/relationships/audio" Target="../media/audio10.wav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68.png"/><Relationship Id="rId4" Type="http://schemas.openxmlformats.org/officeDocument/2006/relationships/audio" Target="../media/audio10.wav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69.png"/><Relationship Id="rId4" Type="http://schemas.openxmlformats.org/officeDocument/2006/relationships/audio" Target="../media/audio10.wav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0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media6.wav"/><Relationship Id="rId7" Type="http://schemas.openxmlformats.org/officeDocument/2006/relationships/image" Target="../media/image71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34.xml"/><Relationship Id="rId10" Type="http://schemas.openxmlformats.org/officeDocument/2006/relationships/image" Target="../media/image7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8.png"/><Relationship Id="rId1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9.t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tif"/><Relationship Id="rId1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1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tif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17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tif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1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9.tif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21.png"/><Relationship Id="rId10" Type="http://schemas.openxmlformats.org/officeDocument/2006/relationships/image" Target="../media/image19.tif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689114" y="198301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oper Black" panose="0208090404030B020404" pitchFamily="18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372956" y="1983015"/>
            <a:ext cx="890807" cy="818937"/>
          </a:xfrm>
          <a:prstGeom prst="decagon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Berlin Sans FB Demi" panose="020E0802020502020306" pitchFamily="34" charset="0"/>
              </a:rPr>
              <a:t>10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361660" y="1925877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Break time</a:t>
            </a:r>
          </a:p>
          <a:p>
            <a:pPr algn="ctr"/>
            <a:r>
              <a:rPr lang="en-US" sz="7200" b="1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activities</a:t>
            </a:r>
            <a:endParaRPr lang="en-US" sz="72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7022941" y="4377144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Cooper Black" panose="0208090404030B020404" pitchFamily="18" charset="0"/>
              </a:rPr>
              <a:t>Lesson </a:t>
            </a:r>
            <a:r>
              <a:rPr lang="en-US" sz="4400" b="1" dirty="0">
                <a:latin typeface="Cooper Black" panose="0208090404030B0204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cong21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11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19475" y="404136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35685" y="2626827"/>
            <a:ext cx="1699057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63" y="2049606"/>
            <a:ext cx="704162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29" y="1192115"/>
            <a:ext cx="794328" cy="868100"/>
          </a:xfrm>
          <a:prstGeom prst="rect">
            <a:avLst/>
          </a:prstGeom>
        </p:spPr>
      </p:pic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9132" y="482312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2898614"/>
            <a:ext cx="843954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97222"/>
            <a:ext cx="892309" cy="813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4660231"/>
            <a:ext cx="78794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88789"/>
            <a:ext cx="45035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86" y="5498125"/>
            <a:ext cx="706722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03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2057400" y="444995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19600" y="5759309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4292358" y="57855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658461" y="5803399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9" y="1585887"/>
            <a:ext cx="11353800" cy="3680695"/>
          </a:xfrm>
          <a:prstGeom prst="rect">
            <a:avLst/>
          </a:prstGeom>
        </p:spPr>
      </p:pic>
      <p:pic>
        <p:nvPicPr>
          <p:cNvPr id="2" name="Track 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733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66800"/>
            <a:ext cx="8534400" cy="5642998"/>
          </a:xfrm>
          <a:prstGeom prst="rect">
            <a:avLst/>
          </a:prstGeom>
        </p:spPr>
      </p:pic>
      <p:sp>
        <p:nvSpPr>
          <p:cNvPr id="16" name="Google Shape;719;p38"/>
          <p:cNvSpPr txBox="1">
            <a:spLocks/>
          </p:cNvSpPr>
          <p:nvPr/>
        </p:nvSpPr>
        <p:spPr>
          <a:xfrm>
            <a:off x="2047604" y="407496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2116522" y="5486400"/>
            <a:ext cx="34290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6783491" y="5334000"/>
            <a:ext cx="3581400" cy="1110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719;p38"/>
          <p:cNvSpPr txBox="1">
            <a:spLocks/>
          </p:cNvSpPr>
          <p:nvPr/>
        </p:nvSpPr>
        <p:spPr>
          <a:xfrm>
            <a:off x="1752600" y="914045"/>
            <a:ext cx="500987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0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59" y="905945"/>
            <a:ext cx="8404812" cy="5317630"/>
          </a:xfrm>
          <a:prstGeom prst="rect">
            <a:avLst/>
          </a:prstGeom>
        </p:spPr>
      </p:pic>
      <p:sp>
        <p:nvSpPr>
          <p:cNvPr id="16" name="Google Shape;719;p38"/>
          <p:cNvSpPr txBox="1">
            <a:spLocks/>
          </p:cNvSpPr>
          <p:nvPr/>
        </p:nvSpPr>
        <p:spPr>
          <a:xfrm>
            <a:off x="1981200" y="328145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719;p38"/>
          <p:cNvSpPr txBox="1">
            <a:spLocks/>
          </p:cNvSpPr>
          <p:nvPr/>
        </p:nvSpPr>
        <p:spPr>
          <a:xfrm>
            <a:off x="990600" y="6030218"/>
            <a:ext cx="500987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895600" y="1113590"/>
            <a:ext cx="37730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b="1">
              <a:latin typeface="Arial "/>
              <a:cs typeface="Calibri" panose="020F0502020204030204" pitchFamily="34" charset="0"/>
            </a:endParaRPr>
          </a:p>
          <a:p>
            <a:r>
              <a:rPr lang="vi-VN" sz="3200" b="1">
                <a:latin typeface="Arial "/>
                <a:cs typeface="Calibri" panose="020F0502020204030204" pitchFamily="34" charset="0"/>
              </a:rPr>
              <a:t>What do you do </a:t>
            </a:r>
          </a:p>
          <a:p>
            <a:r>
              <a:rPr lang="vi-VN" sz="3200" b="1">
                <a:latin typeface="Arial "/>
                <a:cs typeface="Calibri" panose="020F0502020204030204" pitchFamily="34" charset="0"/>
              </a:rPr>
              <a:t>at break time?</a:t>
            </a:r>
          </a:p>
          <a:p>
            <a:endParaRPr lang="vi-VN" sz="3200" b="1"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6657749" y="4999166"/>
            <a:ext cx="36325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b="1">
              <a:latin typeface="Arial "/>
              <a:cs typeface="Calibri" panose="020F0502020204030204" pitchFamily="34" charset="0"/>
            </a:endParaRPr>
          </a:p>
          <a:p>
            <a:r>
              <a:rPr lang="vi-VN" sz="3200" b="1">
                <a:latin typeface="Arial "/>
                <a:cs typeface="Calibri" panose="020F0502020204030204" pitchFamily="34" charset="0"/>
              </a:rPr>
              <a:t>I play badminton.</a:t>
            </a:r>
          </a:p>
          <a:p>
            <a:r>
              <a:rPr lang="vi-VN" sz="3200" b="1">
                <a:latin typeface="Arial "/>
                <a:cs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649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0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95600" y="2209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9600" dirty="0">
              <a:solidFill>
                <a:srgbClr val="3399FF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5078448" y="2286000"/>
            <a:ext cx="6774611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do word puzzles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923068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6428184" y="3993822"/>
            <a:ext cx="407515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chơi trò chơi ô chữ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6661403" y="3359784"/>
            <a:ext cx="360868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/dʊ wɜːd ˈpʌz</a:t>
            </a:r>
            <a:r>
              <a:rPr lang="vi-VN" sz="3600" b="0"/>
              <a:t>ə</a:t>
            </a:r>
            <a:r>
              <a:rPr lang="vi-VN" sz="3600" b="0">
                <a:solidFill>
                  <a:schemeClr val="tx1"/>
                </a:solidFill>
              </a:rPr>
              <a:t>lz/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3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" end="4986.8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47" y="5334000"/>
            <a:ext cx="491564" cy="401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69" y="1946377"/>
            <a:ext cx="3985658" cy="289523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6553200" y="1371600"/>
            <a:ext cx="4703531" cy="212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chat with</a:t>
            </a:r>
          </a:p>
          <a:p>
            <a:r>
              <a:rPr lang="en-US" sz="6600">
                <a:solidFill>
                  <a:srgbClr val="C00000"/>
                </a:solidFill>
              </a:rPr>
              <a:t> my friends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21336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6553200" y="3593736"/>
            <a:ext cx="440697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/ʧæt wɪð maɪ frendz/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6553200" y="4256477"/>
            <a:ext cx="492474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nói chuyện với các bạn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62813"/>
            <a:ext cx="4191000" cy="2916829"/>
          </a:xfrm>
          <a:prstGeom prst="roundRect">
            <a:avLst/>
          </a:prstGeom>
        </p:spPr>
      </p:pic>
      <p:pic>
        <p:nvPicPr>
          <p:cNvPr id="10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" end="3045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47" y="5334000"/>
            <a:ext cx="491564" cy="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5873249" y="2334517"/>
            <a:ext cx="5176417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play football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9050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090719" y="3408301"/>
            <a:ext cx="274145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/pleɪ ˈfʊtbɔːl/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025006" y="4042339"/>
            <a:ext cx="287290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chơi đá bóng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74808"/>
            <a:ext cx="3810000" cy="2866986"/>
          </a:xfrm>
          <a:prstGeom prst="roundRect">
            <a:avLst/>
          </a:prstGeom>
        </p:spPr>
      </p:pic>
      <p:pic>
        <p:nvPicPr>
          <p:cNvPr id="10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5" end="1750.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47" y="5334000"/>
            <a:ext cx="491564" cy="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6459511" y="1611699"/>
            <a:ext cx="4894289" cy="212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play </a:t>
            </a:r>
          </a:p>
          <a:p>
            <a:r>
              <a:rPr lang="en-US" sz="6600">
                <a:solidFill>
                  <a:srgbClr val="C00000"/>
                </a:solidFill>
              </a:rPr>
              <a:t>table tennis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6912359" y="3550721"/>
            <a:ext cx="398859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/pleɪ ˈteɪb</a:t>
            </a:r>
            <a:r>
              <a:rPr lang="vi-VN" sz="3600" b="0"/>
              <a:t>ə</a:t>
            </a:r>
            <a:r>
              <a:rPr lang="vi-VN" sz="3600" b="0">
                <a:solidFill>
                  <a:schemeClr val="tx1"/>
                </a:solidFill>
              </a:rPr>
              <a:t>l ˈtenɪs/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3" name="Bùi Liễu  0968142780"/>
          <p:cNvSpPr txBox="1"/>
          <p:nvPr/>
        </p:nvSpPr>
        <p:spPr>
          <a:xfrm>
            <a:off x="21336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7275440" y="4217565"/>
            <a:ext cx="326243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đánh bóng bàn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65" y="2286000"/>
            <a:ext cx="3052742" cy="2718783"/>
          </a:xfrm>
          <a:prstGeom prst="rect">
            <a:avLst/>
          </a:prstGeom>
        </p:spPr>
      </p:pic>
      <p:pic>
        <p:nvPicPr>
          <p:cNvPr id="11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0" end="0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47" y="5334000"/>
            <a:ext cx="491564" cy="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429000" y="28194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3399FF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3399FF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3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-15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5240649" y="183316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365198" y="3758084"/>
            <a:ext cx="4186226" cy="2545941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721844" y="3068024"/>
              <a:ext cx="2366454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play football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456450" y="3710998"/>
            <a:ext cx="4137911" cy="2545941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817888" y="3081511"/>
              <a:ext cx="3128930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play table tennis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1100" y="3973211"/>
            <a:ext cx="2772869" cy="1684953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5493" y="3962401"/>
            <a:ext cx="3021484" cy="168495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5890062" y="838200"/>
            <a:ext cx="5303151" cy="2550747"/>
            <a:chOff x="1484022" y="1303584"/>
            <a:chExt cx="4724519" cy="2422863"/>
          </a:xfrm>
        </p:grpSpPr>
        <p:sp>
          <p:nvSpPr>
            <p:cNvPr id="45" name="TextBox 44"/>
            <p:cNvSpPr txBox="1"/>
            <p:nvPr/>
          </p:nvSpPr>
          <p:spPr>
            <a:xfrm>
              <a:off x="1484022" y="3141672"/>
              <a:ext cx="4724519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chat with my friends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4663" y="1129582"/>
            <a:ext cx="3021484" cy="1736003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1177783" y="838200"/>
            <a:ext cx="4750379" cy="2552895"/>
            <a:chOff x="1754091" y="1303584"/>
            <a:chExt cx="4350676" cy="2424904"/>
          </a:xfrm>
        </p:grpSpPr>
        <p:sp>
          <p:nvSpPr>
            <p:cNvPr id="38" name="TextBox 37"/>
            <p:cNvSpPr txBox="1"/>
            <p:nvPr/>
          </p:nvSpPr>
          <p:spPr>
            <a:xfrm>
              <a:off x="1754091" y="3143713"/>
              <a:ext cx="435067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do word puzzles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7597" y="1129582"/>
            <a:ext cx="2772869" cy="1740299"/>
          </a:xfrm>
          <a:prstGeom prst="roundRect">
            <a:avLst/>
          </a:prstGeom>
        </p:spPr>
      </p:pic>
      <p:pic>
        <p:nvPicPr>
          <p:cNvPr id="3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" end="4986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2" y="3046203"/>
            <a:ext cx="491564" cy="401116"/>
          </a:xfrm>
          <a:prstGeom prst="rect">
            <a:avLst/>
          </a:prstGeom>
        </p:spPr>
      </p:pic>
      <p:pic>
        <p:nvPicPr>
          <p:cNvPr id="5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5" end="175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70" y="5958285"/>
            <a:ext cx="491564" cy="401116"/>
          </a:xfrm>
          <a:prstGeom prst="rect">
            <a:avLst/>
          </a:prstGeom>
        </p:spPr>
      </p:pic>
      <p:pic>
        <p:nvPicPr>
          <p:cNvPr id="53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0" end="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50" y="5916857"/>
            <a:ext cx="491564" cy="401116"/>
          </a:xfrm>
          <a:prstGeom prst="rect">
            <a:avLst/>
          </a:prstGeom>
        </p:spPr>
      </p:pic>
      <p:pic>
        <p:nvPicPr>
          <p:cNvPr id="54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" end="3045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67" y="3046203"/>
            <a:ext cx="491564" cy="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6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5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1728908" y="2651827"/>
            <a:ext cx="1005435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chat with my friends</a:t>
            </a:r>
            <a:r>
              <a:rPr lang="en-US" sz="3600">
                <a:solidFill>
                  <a:schemeClr val="tx1"/>
                </a:solidFill>
              </a:rPr>
              <a:t>: nói chuyện với các bạn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1699349" y="3431311"/>
            <a:ext cx="610455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play football</a:t>
            </a:r>
            <a:r>
              <a:rPr lang="en-US" sz="3600">
                <a:solidFill>
                  <a:schemeClr val="tx1"/>
                </a:solidFill>
              </a:rPr>
              <a:t>: chơi đá bóng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1611086" y="4258022"/>
            <a:ext cx="739176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</a:rPr>
              <a:t>play table tennis</a:t>
            </a:r>
            <a:r>
              <a:rPr lang="en-US" sz="3600">
                <a:solidFill>
                  <a:schemeClr val="tx1"/>
                </a:solidFill>
              </a:rPr>
              <a:t>: đánh bóng bàn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2438400" y="561414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1728908" y="1905000"/>
            <a:ext cx="840807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do word puzzles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chơi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trò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chơi</a:t>
            </a:r>
            <a:r>
              <a:rPr lang="en-US" sz="3600" dirty="0">
                <a:solidFill>
                  <a:schemeClr val="tx1"/>
                </a:solidFill>
              </a:rPr>
              <a:t> ô </a:t>
            </a:r>
            <a:r>
              <a:rPr lang="en-US" sz="3600" dirty="0" err="1">
                <a:solidFill>
                  <a:schemeClr val="tx1"/>
                </a:solidFill>
              </a:rPr>
              <a:t>chữ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3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" end="4986.875"/>
                </p14:media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3500763"/>
            <a:ext cx="491564" cy="401116"/>
          </a:xfrm>
          <a:prstGeom prst="rect">
            <a:avLst/>
          </a:prstGeom>
        </p:spPr>
      </p:pic>
      <p:pic>
        <p:nvPicPr>
          <p:cNvPr id="14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5" end="1750.875"/>
                </p14:media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433402"/>
            <a:ext cx="491564" cy="401116"/>
          </a:xfrm>
          <a:prstGeom prst="rect">
            <a:avLst/>
          </a:prstGeom>
        </p:spPr>
      </p:pic>
      <p:pic>
        <p:nvPicPr>
          <p:cNvPr id="15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0" end="0.875"/>
                </p14:media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6336794"/>
            <a:ext cx="491564" cy="401116"/>
          </a:xfrm>
          <a:prstGeom prst="rect">
            <a:avLst/>
          </a:prstGeom>
        </p:spPr>
      </p:pic>
      <p:pic>
        <p:nvPicPr>
          <p:cNvPr id="2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" end="3045.875"/>
                </p14:media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468098"/>
            <a:ext cx="491564" cy="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66800" y="1736185"/>
            <a:ext cx="10134600" cy="23091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 txBox="1"/>
          <p:nvPr/>
        </p:nvSpPr>
        <p:spPr>
          <a:xfrm>
            <a:off x="4116003" y="332682"/>
            <a:ext cx="4113498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cs typeface="Arial" panose="020B0604020202020204" pitchFamily="34" charset="0"/>
              </a:rPr>
              <a:t>Checking vocabulary</a:t>
            </a:r>
            <a:endParaRPr lang="en-US" sz="3600" b="1" dirty="0">
              <a:solidFill>
                <a:srgbClr val="3399FF"/>
              </a:solidFill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 txBox="1"/>
          <p:nvPr/>
        </p:nvSpPr>
        <p:spPr>
          <a:xfrm>
            <a:off x="3294049" y="5174743"/>
            <a:ext cx="310373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pl_y tabl_ tenn_s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5684264" y="4449384"/>
            <a:ext cx="365997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ch_t with my fri_nds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8869129" y="5231414"/>
            <a:ext cx="2282997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pl_y fo_tb_ll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47565" y="4436079"/>
            <a:ext cx="295946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do w_rd puzzl_s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96242" y="4102685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11967" y="4127312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158311" y="4111031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70846" y="4108606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/>
          <p:cNvSpPr txBox="1"/>
          <p:nvPr/>
        </p:nvSpPr>
        <p:spPr>
          <a:xfrm>
            <a:off x="3134099" y="963338"/>
            <a:ext cx="6077305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Match the pictures with the words.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965" y="1928685"/>
            <a:ext cx="2119778" cy="1849286"/>
          </a:xfrm>
          <a:prstGeom prst="round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673" y="1990251"/>
            <a:ext cx="2052422" cy="1790525"/>
          </a:xfrm>
          <a:prstGeom prst="round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3512" y="1990250"/>
            <a:ext cx="2215337" cy="1775997"/>
          </a:xfrm>
          <a:prstGeom prst="round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310" y="1957773"/>
            <a:ext cx="2072998" cy="1808475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6943" y="4643971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96148" y="4656478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78288" y="5384459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21735" y="5396617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48321" y="5400314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8862" y="4667169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260354" y="4667169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47037" y="5426296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006957" y="5417879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538295" y="5417879"/>
            <a:ext cx="462259" cy="3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7565" y="4548785"/>
            <a:ext cx="2959465" cy="586255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ounded Rectangle 45"/>
          <p:cNvSpPr/>
          <p:nvPr/>
        </p:nvSpPr>
        <p:spPr>
          <a:xfrm>
            <a:off x="3322287" y="5378933"/>
            <a:ext cx="3047258" cy="586255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ounded Rectangle 46"/>
          <p:cNvSpPr/>
          <p:nvPr/>
        </p:nvSpPr>
        <p:spPr>
          <a:xfrm>
            <a:off x="5763467" y="4520638"/>
            <a:ext cx="3609440" cy="586255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ounded Rectangle 47"/>
          <p:cNvSpPr/>
          <p:nvPr/>
        </p:nvSpPr>
        <p:spPr>
          <a:xfrm>
            <a:off x="8852056" y="5332893"/>
            <a:ext cx="2387173" cy="580846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3505200" y="23622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9600" dirty="0">
              <a:solidFill>
                <a:srgbClr val="3399FF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/>
          <p:cNvSpPr/>
          <p:nvPr/>
        </p:nvSpPr>
        <p:spPr>
          <a:xfrm>
            <a:off x="814769" y="870529"/>
            <a:ext cx="11086689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hỏi bạn làm gì vào giờ ra chơi, các em hỏi: 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047243" y="3883233"/>
            <a:ext cx="4854214" cy="1680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(Bạn làm gì vào giờ ra chơi?)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5427133" y="255283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066800" y="4462364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9" name="Group 8"/>
          <p:cNvGrpSpPr/>
          <p:nvPr/>
        </p:nvGrpSpPr>
        <p:grpSpPr>
          <a:xfrm>
            <a:off x="2452514" y="1578415"/>
            <a:ext cx="7811198" cy="2168635"/>
            <a:chOff x="2090840" y="1613203"/>
            <a:chExt cx="8526622" cy="2168635"/>
          </a:xfrm>
        </p:grpSpPr>
        <p:sp>
          <p:nvSpPr>
            <p:cNvPr id="5" name="Cloud 4"/>
            <p:cNvSpPr/>
            <p:nvPr/>
          </p:nvSpPr>
          <p:spPr>
            <a:xfrm rot="10952580">
              <a:off x="2090840" y="1613203"/>
              <a:ext cx="8526622" cy="2168635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55837" y="2149465"/>
              <a:ext cx="7804553" cy="12488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 do you do at your break time?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I ______________.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r="52695"/>
          <a:stretch/>
        </p:blipFill>
        <p:spPr>
          <a:xfrm>
            <a:off x="2750274" y="3883233"/>
            <a:ext cx="4223744" cy="26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994759" y="329898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86093" y="1143000"/>
            <a:ext cx="6664538" cy="532168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24" y="1608606"/>
            <a:ext cx="2396456" cy="1796207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61" y="1566404"/>
            <a:ext cx="2431607" cy="1796206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43" y="4076685"/>
            <a:ext cx="2396456" cy="18657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26" y="4054462"/>
            <a:ext cx="2394962" cy="1845770"/>
          </a:xfrm>
          <a:prstGeom prst="round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081462" y="1375855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601175" y="1406826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093681" y="3999611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649564" y="3999611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4824455" y="3257475"/>
            <a:ext cx="3510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chess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7859045" y="3304877"/>
            <a:ext cx="4414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volleyball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4320734" y="5882245"/>
            <a:ext cx="4872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basketball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"/>
          <p:cNvSpPr/>
          <p:nvPr/>
        </p:nvSpPr>
        <p:spPr>
          <a:xfrm>
            <a:off x="8239012" y="5826644"/>
            <a:ext cx="3510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badminton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44386" y="2658793"/>
            <a:ext cx="4567850" cy="938472"/>
          </a:xfrm>
          <a:prstGeom prst="wedgeRoundRectCallout">
            <a:avLst>
              <a:gd name="adj1" fmla="val -32790"/>
              <a:gd name="adj2" fmla="val 125222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 at break time.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3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55" y="538516"/>
            <a:ext cx="524450" cy="4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8902"/>
          <a:stretch/>
        </p:blipFill>
        <p:spPr>
          <a:xfrm>
            <a:off x="1143000" y="958800"/>
            <a:ext cx="9753600" cy="5468162"/>
          </a:xfrm>
          <a:prstGeom prst="rect">
            <a:avLst/>
          </a:prstGeom>
        </p:spPr>
      </p:pic>
      <p:sp>
        <p:nvSpPr>
          <p:cNvPr id="27" name="Google Shape;712;p38"/>
          <p:cNvSpPr txBox="1">
            <a:spLocks/>
          </p:cNvSpPr>
          <p:nvPr/>
        </p:nvSpPr>
        <p:spPr>
          <a:xfrm>
            <a:off x="533400" y="3810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886200" y="1453038"/>
            <a:ext cx="5257800" cy="600392"/>
          </a:xfrm>
          <a:prstGeom prst="wedgeRoundRectCallout">
            <a:avLst>
              <a:gd name="adj1" fmla="val 37662"/>
              <a:gd name="adj2" fmla="val 114843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9182100" y="1753234"/>
            <a:ext cx="1676400" cy="600392"/>
          </a:xfrm>
          <a:prstGeom prst="wedgeRoundRectCallout">
            <a:avLst>
              <a:gd name="adj1" fmla="val -28527"/>
              <a:gd name="adj2" fmla="val 108496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2538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5265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play badminton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9710" y="3501010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26835" y="1162843"/>
            <a:ext cx="8032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your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__________________.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73" y="2493973"/>
            <a:ext cx="2384548" cy="192386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3552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25766" y="401019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56" y="1053042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4" y="1489340"/>
                  <a:ext cx="8549466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2 đội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sẽ chiến thắng. </a:t>
                  </a:r>
                </a:p>
                <a:p>
                  <a:pPr algn="ctr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403740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396572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4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0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15152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15152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play volleyball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play football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8092" y="3572432"/>
            <a:ext cx="1505843" cy="1018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02" y="2239180"/>
            <a:ext cx="2604785" cy="2272404"/>
          </a:xfrm>
          <a:prstGeom prst="round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79516" y="802121"/>
            <a:ext cx="8032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your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__________________.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do word puzzles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play chess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2406" y="3621073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65" y="2387136"/>
            <a:ext cx="2507191" cy="2226999"/>
          </a:xfrm>
          <a:prstGeom prst="round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26835" y="1162843"/>
            <a:ext cx="8032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your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__________________.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061439" y="4717895"/>
            <a:ext cx="3363596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5511" y="3570930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ye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956" y="2478121"/>
            <a:ext cx="799876" cy="5459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99980" y="1832930"/>
            <a:ext cx="8392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___ your break time?</a:t>
            </a:r>
          </a:p>
        </p:txBody>
      </p:sp>
    </p:spTree>
    <p:extLst>
      <p:ext uri="{BB962C8B-B14F-4D97-AF65-F5344CB8AC3E}">
        <p14:creationId xmlns:p14="http://schemas.microsoft.com/office/powerpoint/2010/main" val="147136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play basketball </a:t>
            </a: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chat with my friend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141" y="4589050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9787" y="3570930"/>
            <a:ext cx="1505843" cy="1018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12" y="2314314"/>
            <a:ext cx="2521906" cy="2226999"/>
          </a:xfrm>
          <a:prstGeom prst="round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35281" y="944071"/>
            <a:ext cx="8032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your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__________________.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0" y="0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2" y="4705701"/>
            <a:ext cx="3462071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word puzzle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616137" y="4698719"/>
            <a:ext cx="3447798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word puzzle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3383" y="3600087"/>
            <a:ext cx="1505843" cy="10181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79516" y="852464"/>
            <a:ext cx="8032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your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2133305"/>
            <a:ext cx="2790720" cy="24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5511" y="3471483"/>
            <a:ext cx="1505843" cy="10181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20081" y="780350"/>
            <a:ext cx="8032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your break time?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 table tennis.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97" y="2085237"/>
            <a:ext cx="3459336" cy="24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0" y="4705701"/>
            <a:ext cx="3462073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time.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4" y="4698719"/>
            <a:ext cx="3423465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break.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429" y="3542816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84639" y="1881703"/>
            <a:ext cx="7263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your ______?</a:t>
            </a:r>
          </a:p>
        </p:txBody>
      </p:sp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51" y="4581814"/>
            <a:ext cx="2197444" cy="18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5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083" y="2107111"/>
            <a:ext cx="2311424" cy="2016477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5" y="2107111"/>
            <a:ext cx="2311424" cy="2016477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75" y="2107111"/>
            <a:ext cx="2311424" cy="2016477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55" y="2107111"/>
            <a:ext cx="2311424" cy="2016477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2084640" y="658554"/>
            <a:ext cx="606660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40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8169643" y="3666151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2573539" y="3558264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5371591" y="3739953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11004227" y="368382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1634444" y="4241548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ecagon 30"/>
          <p:cNvSpPr/>
          <p:nvPr/>
        </p:nvSpPr>
        <p:spPr>
          <a:xfrm>
            <a:off x="4575433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7334513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245044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27" end="12356.5804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71" y="5572144"/>
            <a:ext cx="538041" cy="439041"/>
          </a:xfrm>
          <a:prstGeom prst="rect">
            <a:avLst/>
          </a:prstGeom>
        </p:spPr>
      </p:pic>
      <p:pic>
        <p:nvPicPr>
          <p:cNvPr id="26" name="Track 1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89" y="6011185"/>
            <a:ext cx="609600" cy="497433"/>
          </a:xfrm>
          <a:prstGeom prst="rect">
            <a:avLst/>
          </a:prstGeom>
        </p:spPr>
      </p:pic>
      <p:pic>
        <p:nvPicPr>
          <p:cNvPr id="27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15" end="2330.5804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02" y="5580759"/>
            <a:ext cx="538041" cy="439041"/>
          </a:xfrm>
          <a:prstGeom prst="rect">
            <a:avLst/>
          </a:prstGeom>
        </p:spPr>
      </p:pic>
      <p:pic>
        <p:nvPicPr>
          <p:cNvPr id="29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88" end="23167.5804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91" y="5580759"/>
            <a:ext cx="538041" cy="439041"/>
          </a:xfrm>
          <a:prstGeom prst="rect">
            <a:avLst/>
          </a:prstGeom>
        </p:spPr>
      </p:pic>
      <p:pic>
        <p:nvPicPr>
          <p:cNvPr id="36" name="Track 1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4" end="34343.5804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02" y="5572145"/>
            <a:ext cx="538041" cy="43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78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53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2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22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1221088" y="366374"/>
            <a:ext cx="5843986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Read and match.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/>
          <p:cNvCxnSpPr>
            <a:endCxn id="42" idx="1"/>
          </p:cNvCxnSpPr>
          <p:nvPr/>
        </p:nvCxnSpPr>
        <p:spPr>
          <a:xfrm>
            <a:off x="6324555" y="1587274"/>
            <a:ext cx="2092724" cy="13153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 0968142780"/>
          <p:cNvCxnSpPr>
            <a:endCxn id="43" idx="1"/>
          </p:cNvCxnSpPr>
          <p:nvPr/>
        </p:nvCxnSpPr>
        <p:spPr>
          <a:xfrm>
            <a:off x="6347920" y="2614981"/>
            <a:ext cx="2081758" cy="16058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Bùi Liễu 0968142780"/>
          <p:cNvCxnSpPr>
            <a:endCxn id="2" idx="1"/>
          </p:cNvCxnSpPr>
          <p:nvPr/>
        </p:nvCxnSpPr>
        <p:spPr>
          <a:xfrm flipV="1">
            <a:off x="6324890" y="1617754"/>
            <a:ext cx="2092389" cy="362863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ùi Liễu 0968142780"/>
          <p:cNvSpPr/>
          <p:nvPr/>
        </p:nvSpPr>
        <p:spPr>
          <a:xfrm>
            <a:off x="3503997" y="5927650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b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4753121" y="5941211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c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6014506" y="5952862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79" y="1065002"/>
            <a:ext cx="1549846" cy="1105504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1905000" y="1295400"/>
            <a:ext cx="44198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vi-VN" sz="3600" b="1">
                <a:cs typeface="Arial" panose="020B0604020202020204" pitchFamily="34" charset="0"/>
              </a:rPr>
              <a:t>1</a:t>
            </a:r>
            <a:r>
              <a:rPr lang="vi-VN" sz="3600">
                <a:cs typeface="Arial" panose="020B0604020202020204" pitchFamily="34" charset="0"/>
              </a:rPr>
              <a:t>. I play table tennis.</a:t>
            </a:r>
            <a:endParaRPr lang="vi-VN" sz="3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03807" y="3677686"/>
            <a:ext cx="442074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vi-VN" sz="3600" b="1">
                <a:cs typeface="Arial" panose="020B0604020202020204" pitchFamily="34" charset="0"/>
              </a:rPr>
              <a:t>3</a:t>
            </a:r>
            <a:r>
              <a:rPr lang="vi-VN" sz="3600">
                <a:cs typeface="Arial" panose="020B0604020202020204" pitchFamily="34" charset="0"/>
              </a:rPr>
              <a:t>. I play volleyball.</a:t>
            </a:r>
            <a:endParaRPr lang="vi-VN" sz="3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43298" y="4869628"/>
            <a:ext cx="439232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vi-VN" sz="3600" b="1">
                <a:cs typeface="Arial" panose="020B0604020202020204" pitchFamily="34" charset="0"/>
              </a:rPr>
              <a:t>4</a:t>
            </a:r>
            <a:r>
              <a:rPr lang="vi-VN" sz="3600">
                <a:cs typeface="Arial" panose="020B0604020202020204" pitchFamily="34" charset="0"/>
              </a:rPr>
              <a:t>. I do word puzzles.</a:t>
            </a:r>
            <a:endParaRPr lang="vi-VN" sz="3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Bùi Liễu 0968142780"/>
          <p:cNvCxnSpPr>
            <a:endCxn id="44" idx="1"/>
          </p:cNvCxnSpPr>
          <p:nvPr/>
        </p:nvCxnSpPr>
        <p:spPr>
          <a:xfrm>
            <a:off x="6361757" y="4056660"/>
            <a:ext cx="2067921" cy="153885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/>
          <p:nvPr/>
        </p:nvSpPr>
        <p:spPr>
          <a:xfrm>
            <a:off x="7269671" y="5941210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a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79" y="2363004"/>
            <a:ext cx="1549846" cy="1079225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78" y="3634727"/>
            <a:ext cx="1549846" cy="1172260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78" y="5015272"/>
            <a:ext cx="1537447" cy="1160491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55" name="Oval 54"/>
          <p:cNvSpPr/>
          <p:nvPr/>
        </p:nvSpPr>
        <p:spPr>
          <a:xfrm>
            <a:off x="8104490" y="926328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104491" y="2175365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8104490" y="3491176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160065" y="4840795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8893" y="2485744"/>
            <a:ext cx="441708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vi-VN" sz="3600" b="1">
                <a:cs typeface="Arial" panose="020B0604020202020204" pitchFamily="34" charset="0"/>
              </a:rPr>
              <a:t>2</a:t>
            </a:r>
            <a:r>
              <a:rPr lang="vi-VN" sz="3600">
                <a:cs typeface="Arial" panose="020B0604020202020204" pitchFamily="34" charset="0"/>
              </a:rPr>
              <a:t>. I play basketball.</a:t>
            </a:r>
            <a:endParaRPr lang="vi-VN" sz="3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3366185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181064" y="623036"/>
              <a:ext cx="4765841" cy="2323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200" b="1">
                  <a:solidFill>
                    <a:srgbClr val="002060"/>
                  </a:solidFill>
                </a:rPr>
                <a:t>I ________ at break time.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816100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badminton.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760798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chess.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3021855" cy="1489081"/>
            <a:chOff x="5646451" y="4870677"/>
            <a:chExt cx="3021855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816100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434126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basketball.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88449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volleyball.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512" y="5959390"/>
            <a:ext cx="740297" cy="756657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622" y="1272837"/>
            <a:ext cx="1855034" cy="16775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1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33500" y="385188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417720" y="912984"/>
            <a:ext cx="378870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6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Miming game</a:t>
            </a:r>
            <a:endParaRPr lang="en-US" sz="3600" b="1" dirty="0">
              <a:solidFill>
                <a:schemeClr val="accent6"/>
              </a:solidFill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6000" y="3429000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9753600" y="5880633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97BB212-2E3F-49ED-8786-BEFD84559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0"/>
          <a:stretch/>
        </p:blipFill>
        <p:spPr>
          <a:xfrm>
            <a:off x="1295400" y="2895600"/>
            <a:ext cx="9341591" cy="376545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6096000" y="1820369"/>
            <a:ext cx="2831929" cy="694639"/>
          </a:xfrm>
          <a:prstGeom prst="wedgeRoundRectCallout">
            <a:avLst>
              <a:gd name="adj1" fmla="val -15451"/>
              <a:gd name="adj2" fmla="val 124185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1066800"/>
            <a:ext cx="7162800" cy="1591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rgbClr val="3399FF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112287" y="435036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402068" y="3892232"/>
            <a:ext cx="4186226" cy="2507841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690899" y="3151304"/>
              <a:ext cx="2366454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play football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385876" y="3873181"/>
            <a:ext cx="4137911" cy="2545941"/>
            <a:chOff x="6326947" y="1440576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810304" y="3255192"/>
              <a:ext cx="3128930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play table tennis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26947" y="1440576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041" y="4147620"/>
            <a:ext cx="2772869" cy="1684953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3713" y="4131224"/>
            <a:ext cx="3021484" cy="168495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5860148" y="1123382"/>
            <a:ext cx="5303151" cy="2550747"/>
            <a:chOff x="1484022" y="1303584"/>
            <a:chExt cx="4724519" cy="2422863"/>
          </a:xfrm>
        </p:grpSpPr>
        <p:sp>
          <p:nvSpPr>
            <p:cNvPr id="45" name="TextBox 44"/>
            <p:cNvSpPr txBox="1"/>
            <p:nvPr/>
          </p:nvSpPr>
          <p:spPr>
            <a:xfrm>
              <a:off x="1484022" y="3141672"/>
              <a:ext cx="4724519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chat with my friends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0981" y="1481235"/>
            <a:ext cx="3021484" cy="1736003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1112287" y="1097625"/>
            <a:ext cx="4750379" cy="2552895"/>
            <a:chOff x="1754091" y="1303584"/>
            <a:chExt cx="4350676" cy="2424904"/>
          </a:xfrm>
        </p:grpSpPr>
        <p:sp>
          <p:nvSpPr>
            <p:cNvPr id="38" name="TextBox 37"/>
            <p:cNvSpPr txBox="1"/>
            <p:nvPr/>
          </p:nvSpPr>
          <p:spPr>
            <a:xfrm>
              <a:off x="1754091" y="3143713"/>
              <a:ext cx="435067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>
                  <a:solidFill>
                    <a:srgbClr val="C00000"/>
                  </a:solidFill>
                </a:rPr>
                <a:t>do word puzzles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2101" y="1389007"/>
            <a:ext cx="2772869" cy="1740299"/>
          </a:xfrm>
          <a:prstGeom prst="roundRect">
            <a:avLst/>
          </a:prstGeom>
        </p:spPr>
      </p:pic>
      <p:pic>
        <p:nvPicPr>
          <p:cNvPr id="3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" end="4986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7" y="3356968"/>
            <a:ext cx="491564" cy="401116"/>
          </a:xfrm>
          <a:prstGeom prst="rect">
            <a:avLst/>
          </a:prstGeom>
        </p:spPr>
      </p:pic>
      <p:pic>
        <p:nvPicPr>
          <p:cNvPr id="5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5" end="175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70" y="5958285"/>
            <a:ext cx="491564" cy="401116"/>
          </a:xfrm>
          <a:prstGeom prst="rect">
            <a:avLst/>
          </a:prstGeom>
        </p:spPr>
      </p:pic>
      <p:pic>
        <p:nvPicPr>
          <p:cNvPr id="53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0" end="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31" y="6043636"/>
            <a:ext cx="491564" cy="401116"/>
          </a:xfrm>
          <a:prstGeom prst="rect">
            <a:avLst/>
          </a:prstGeom>
        </p:spPr>
      </p:pic>
      <p:pic>
        <p:nvPicPr>
          <p:cNvPr id="54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" end="3045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80" y="3257361"/>
            <a:ext cx="491564" cy="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6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5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/>
          <p:cNvSpPr/>
          <p:nvPr/>
        </p:nvSpPr>
        <p:spPr>
          <a:xfrm>
            <a:off x="814769" y="870529"/>
            <a:ext cx="11086689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hỏi bạn làm gì vào giờ ra chơi, các em hỏi: 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047243" y="3883233"/>
            <a:ext cx="4854214" cy="1680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(Bạn làm gì vào giờ ra chơi?)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4824046" y="284576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066800" y="4462364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9" name="Group 8"/>
          <p:cNvGrpSpPr/>
          <p:nvPr/>
        </p:nvGrpSpPr>
        <p:grpSpPr>
          <a:xfrm>
            <a:off x="2452514" y="1578415"/>
            <a:ext cx="7811198" cy="2168635"/>
            <a:chOff x="2090840" y="1613203"/>
            <a:chExt cx="8526622" cy="2168635"/>
          </a:xfrm>
        </p:grpSpPr>
        <p:sp>
          <p:nvSpPr>
            <p:cNvPr id="5" name="Cloud 4"/>
            <p:cNvSpPr/>
            <p:nvPr/>
          </p:nvSpPr>
          <p:spPr>
            <a:xfrm rot="10952580">
              <a:off x="2090840" y="1613203"/>
              <a:ext cx="8526622" cy="2168635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55837" y="2149465"/>
              <a:ext cx="7804553" cy="12488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 do you do at your break time?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I ______________.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r="52695"/>
          <a:stretch/>
        </p:blipFill>
        <p:spPr>
          <a:xfrm>
            <a:off x="2750274" y="3883233"/>
            <a:ext cx="4223744" cy="2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3399FF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252447" y="547482"/>
              <a:ext cx="4277215" cy="580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002060"/>
                  </a:solidFill>
                </a:rPr>
                <a:t>I _______ at break time.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144830" y="3239481"/>
            <a:ext cx="3455815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816100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volleyball.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3465673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760798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basketball.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3455815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816100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badminton.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148918" y="4840730"/>
            <a:ext cx="3455815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88449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chess.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448" y="5843828"/>
            <a:ext cx="853361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037923" y="3516462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991487" y="5223345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27" y="1212820"/>
            <a:ext cx="1957477" cy="18238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79568" y="560409"/>
              <a:ext cx="4996794" cy="507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I _________ at break time.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035050" y="3239481"/>
            <a:ext cx="3455815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816100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basketball.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3465673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760798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volleyball.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3455815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816100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286004"/>
              <a:ext cx="2072061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 play chess.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039138" y="4840730"/>
            <a:ext cx="3543338" cy="1489081"/>
            <a:chOff x="8919225" y="4784653"/>
            <a:chExt cx="3000457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88449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185605" y="5136934"/>
              <a:ext cx="2734077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badminton.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448" y="5843828"/>
            <a:ext cx="853361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884010" y="3583257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906565" y="522395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7"/>
          <a:stretch/>
        </p:blipFill>
        <p:spPr>
          <a:xfrm>
            <a:off x="7296481" y="1281597"/>
            <a:ext cx="2012594" cy="16794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9574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19276" y="365801"/>
              <a:ext cx="4765841" cy="7796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</a:rPr>
                <a:t>I </a:t>
              </a:r>
              <a:r>
                <a:rPr lang="en-US" sz="3200" b="1">
                  <a:solidFill>
                    <a:srgbClr val="002060"/>
                  </a:solidFill>
                </a:rPr>
                <a:t>________</a:t>
              </a:r>
              <a:r>
                <a:rPr lang="en-US" sz="2800" b="1">
                  <a:solidFill>
                    <a:srgbClr val="002060"/>
                  </a:solidFill>
                </a:rPr>
                <a:t> at break time.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44548" y="3285882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816100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chess.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70408" cy="1489081"/>
            <a:chOff x="5638103" y="3264867"/>
            <a:chExt cx="2970408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760798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19507" y="3656118"/>
              <a:ext cx="2389004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basketball.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816100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338614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badminton.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88449" cy="584775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53074" y="5178449"/>
              <a:ext cx="2337156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volleyball.</a:t>
              </a:r>
              <a:endParaRPr lang="en-US" sz="20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448" y="5843828"/>
            <a:ext cx="853361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38"/>
          <a:stretch/>
        </p:blipFill>
        <p:spPr>
          <a:xfrm>
            <a:off x="7019825" y="1153760"/>
            <a:ext cx="2530310" cy="190648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7452" y="187652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448" y="5820894"/>
            <a:ext cx="853361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345880" y="219302"/>
            <a:ext cx="5189258" cy="2935297"/>
            <a:chOff x="5474995" y="219302"/>
            <a:chExt cx="5285530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202509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474995" y="1323356"/>
              <a:ext cx="5058907" cy="556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____ chess.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504202" y="3659314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962256" cy="707886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531266" y="35103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play </a:t>
              </a:r>
              <a:endParaRPr lang="en-US" sz="28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646744" y="3659314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949212" cy="707886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  <a:r>
                <a:rPr lang="en-US" sz="2800" b="1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8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804521" y="7371363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689103" y="7371363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30037" y="3959300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16" y="377955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510850" y="7680947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491477" y="7686602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55748" y="459766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448" y="5843828"/>
            <a:ext cx="853361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016599" y="219302"/>
            <a:ext cx="6827008" cy="2935297"/>
            <a:chOff x="5147226" y="219302"/>
            <a:chExt cx="6827008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147226" y="755607"/>
              <a:ext cx="6827008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I play volleyball  ___ break time.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382310" y="3982857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962256" cy="707886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endParaRPr lang="en-US" sz="28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493554" y="3982857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949212" cy="707886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endParaRPr lang="en-US" sz="28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12637" y="4320591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91" y="4079949"/>
            <a:ext cx="1104554" cy="110455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8576" y="13627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8592</TotalTime>
  <Words>979</Words>
  <Application>Microsoft Office PowerPoint</Application>
  <PresentationFormat>Widescreen</PresentationFormat>
  <Paragraphs>289</Paragraphs>
  <Slides>45</Slides>
  <Notes>38</Notes>
  <HiddenSlides>0</HiddenSlides>
  <MMClips>26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.VnBlack</vt:lpstr>
      <vt:lpstr>Arial</vt:lpstr>
      <vt:lpstr>Arial </vt:lpstr>
      <vt:lpstr>Arial Black</vt:lpstr>
      <vt:lpstr>Berlin Sans FB Demi</vt:lpstr>
      <vt:lpstr>Calibri</vt:lpstr>
      <vt:lpstr>Century Gothic</vt:lpstr>
      <vt:lpstr>Cooper Black</vt:lpstr>
      <vt:lpstr>Fredoka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419</cp:revision>
  <dcterms:created xsi:type="dcterms:W3CDTF">2006-08-16T00:00:00Z</dcterms:created>
  <dcterms:modified xsi:type="dcterms:W3CDTF">2023-12-23T02:20:15Z</dcterms:modified>
</cp:coreProperties>
</file>