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5"/>
  </p:notesMasterIdLst>
  <p:sldIdLst>
    <p:sldId id="744" r:id="rId4"/>
    <p:sldId id="262" r:id="rId5"/>
    <p:sldId id="257" r:id="rId6"/>
    <p:sldId id="256" r:id="rId7"/>
    <p:sldId id="740" r:id="rId8"/>
    <p:sldId id="741" r:id="rId9"/>
    <p:sldId id="742" r:id="rId10"/>
    <p:sldId id="743" r:id="rId11"/>
    <p:sldId id="258" r:id="rId12"/>
    <p:sldId id="259" r:id="rId13"/>
    <p:sldId id="745" r:id="rId14"/>
    <p:sldId id="739" r:id="rId15"/>
    <p:sldId id="261" r:id="rId16"/>
    <p:sldId id="263" r:id="rId17"/>
    <p:sldId id="746" r:id="rId18"/>
    <p:sldId id="264" r:id="rId19"/>
    <p:sldId id="747" r:id="rId20"/>
    <p:sldId id="748" r:id="rId21"/>
    <p:sldId id="749" r:id="rId22"/>
    <p:sldId id="282" r:id="rId23"/>
    <p:sldId id="7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F58992-A9F0-0414-5D1E-FBCEDDFB64F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0"/>
            <a:ext cx="1143000" cy="1143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33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26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slide" Target="slide7.xml"/><Relationship Id="rId25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8.png"/><Relationship Id="rId28" Type="http://schemas.openxmlformats.org/officeDocument/2006/relationships/image" Target="../media/image17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552</Words>
  <Application>Microsoft Office PowerPoint</Application>
  <PresentationFormat>Widescreen</PresentationFormat>
  <Paragraphs>48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2023-10-08T00:56:32Z</dcterms:created>
  <dcterms:modified xsi:type="dcterms:W3CDTF">2023-12-07T01:14:15Z</dcterms:modified>
</cp:coreProperties>
</file>