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5" r:id="rId3"/>
  </p:sldMasterIdLst>
  <p:notesMasterIdLst>
    <p:notesMasterId r:id="rId30"/>
  </p:notesMasterIdLst>
  <p:sldIdLst>
    <p:sldId id="257" r:id="rId4"/>
    <p:sldId id="259" r:id="rId5"/>
    <p:sldId id="260" r:id="rId6"/>
    <p:sldId id="261" r:id="rId7"/>
    <p:sldId id="263" r:id="rId8"/>
    <p:sldId id="301" r:id="rId9"/>
    <p:sldId id="266" r:id="rId10"/>
    <p:sldId id="273" r:id="rId11"/>
    <p:sldId id="312" r:id="rId12"/>
    <p:sldId id="2636" r:id="rId13"/>
    <p:sldId id="2637" r:id="rId14"/>
    <p:sldId id="2638" r:id="rId15"/>
    <p:sldId id="2639" r:id="rId16"/>
    <p:sldId id="307" r:id="rId17"/>
    <p:sldId id="310" r:id="rId18"/>
    <p:sldId id="2640" r:id="rId19"/>
    <p:sldId id="2641" r:id="rId20"/>
    <p:sldId id="2642" r:id="rId21"/>
    <p:sldId id="2643" r:id="rId22"/>
    <p:sldId id="293" r:id="rId23"/>
    <p:sldId id="281" r:id="rId24"/>
    <p:sldId id="282" r:id="rId25"/>
    <p:sldId id="2644" r:id="rId26"/>
    <p:sldId id="2645" r:id="rId27"/>
    <p:sldId id="299" r:id="rId28"/>
    <p:sldId id="30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9E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81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9D3C7B-3D66-4EA7-937F-45560A1F18D4}" type="datetimeFigureOut">
              <a:rPr lang="en-US" smtClean="0"/>
              <a:t>3/1/2025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429BAF-3007-4E9A-9E6D-254C9FD31467}" type="slidenum">
              <a:rPr lang="en-US" smtClean="0"/>
              <a:t>‹#›</a:t>
            </a:fld>
            <a:endParaRPr lang="en-US"/>
          </a:p>
        </p:txBody>
      </p:sp>
    </p:spTree>
    <p:extLst>
      <p:ext uri="{BB962C8B-B14F-4D97-AF65-F5344CB8AC3E}">
        <p14:creationId xmlns:p14="http://schemas.microsoft.com/office/powerpoint/2010/main" val="11288393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1C429BAF-3007-4E9A-9E6D-254C9FD31467}" type="slidenum">
              <a:rPr lang="en-US" smtClean="0"/>
              <a:t>3</a:t>
            </a:fld>
            <a:endParaRPr lang="en-US"/>
          </a:p>
        </p:txBody>
      </p:sp>
    </p:spTree>
    <p:extLst>
      <p:ext uri="{BB962C8B-B14F-4D97-AF65-F5344CB8AC3E}">
        <p14:creationId xmlns:p14="http://schemas.microsoft.com/office/powerpoint/2010/main" val="3563147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9607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86558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61301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pPr marL="0" lvl="0" indent="0" algn="l" rtl="0">
              <a:spcBef>
                <a:spcPts val="0"/>
              </a:spcBef>
              <a:spcAft>
                <a:spcPts val="0"/>
              </a:spcAft>
              <a:buNone/>
            </a:pPr>
            <a:endParaRPr/>
          </a:p>
        </p:txBody>
      </p:sp>
    </p:spTree>
    <p:extLst>
      <p:ext uri="{BB962C8B-B14F-4D97-AF65-F5344CB8AC3E}">
        <p14:creationId xmlns:p14="http://schemas.microsoft.com/office/powerpoint/2010/main" val="3705221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rgbClr val="FFFF00"/>
                </a:solidFill>
              </a:rPr>
              <a:t>Thiết</a:t>
            </a:r>
            <a:r>
              <a:rPr lang="en-US" dirty="0">
                <a:solidFill>
                  <a:srgbClr val="FFFF00"/>
                </a:solidFill>
              </a:rPr>
              <a:t> </a:t>
            </a:r>
            <a:r>
              <a:rPr lang="en-US" dirty="0" err="1">
                <a:solidFill>
                  <a:srgbClr val="FFFF00"/>
                </a:solidFill>
              </a:rPr>
              <a:t>kế</a:t>
            </a:r>
            <a:r>
              <a:rPr lang="en-US" dirty="0">
                <a:solidFill>
                  <a:srgbClr val="FFFF00"/>
                </a:solidFill>
              </a:rPr>
              <a:t> </a:t>
            </a:r>
            <a:r>
              <a:rPr lang="en-US" dirty="0" err="1">
                <a:solidFill>
                  <a:srgbClr val="FFFF00"/>
                </a:solidFill>
              </a:rPr>
              <a:t>Hương</a:t>
            </a:r>
            <a:r>
              <a:rPr lang="en-US" dirty="0">
                <a:solidFill>
                  <a:srgbClr val="FFFF00"/>
                </a:solidFill>
              </a:rPr>
              <a:t> </a:t>
            </a:r>
            <a:r>
              <a:rPr lang="en-US" dirty="0" err="1">
                <a:solidFill>
                  <a:srgbClr val="FFFF00"/>
                </a:solidFill>
              </a:rPr>
              <a:t>Thảo</a:t>
            </a:r>
            <a:r>
              <a:rPr lang="en-US" dirty="0">
                <a:solidFill>
                  <a:srgbClr val="FFFF00"/>
                </a:solidFill>
              </a:rPr>
              <a:t> – </a:t>
            </a:r>
            <a:r>
              <a:rPr lang="en-US" dirty="0" err="1">
                <a:solidFill>
                  <a:srgbClr val="FFFF00"/>
                </a:solidFill>
              </a:rPr>
              <a:t>Zalo</a:t>
            </a:r>
            <a:r>
              <a:rPr lang="en-US" dirty="0">
                <a:solidFill>
                  <a:srgbClr val="FFFF00"/>
                </a:solidFill>
              </a:rPr>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F067F-3B1E-4CB4-B551-89C75BEB59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07464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60C03D9-F645-40E9-92DD-D1D93D542304}" type="datetimeFigureOut">
              <a:rPr lang="en-US" smtClean="0"/>
              <a:t>3/1/2025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7771375-B417-4872-842B-F7CC0CD87D57}" type="slidenum">
              <a:rPr lang="en-US" smtClean="0"/>
              <a:t>‹#›</a:t>
            </a:fld>
            <a:endParaRPr lang="en-US"/>
          </a:p>
        </p:txBody>
      </p:sp>
    </p:spTree>
    <p:extLst>
      <p:ext uri="{BB962C8B-B14F-4D97-AF65-F5344CB8AC3E}">
        <p14:creationId xmlns:p14="http://schemas.microsoft.com/office/powerpoint/2010/main" val="473653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60C03D9-F645-40E9-92DD-D1D93D542304}" type="datetimeFigureOut">
              <a:rPr lang="en-US" smtClean="0"/>
              <a:t>3/1/2025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7771375-B417-4872-842B-F7CC0CD87D57}" type="slidenum">
              <a:rPr lang="en-US" smtClean="0"/>
              <a:t>‹#›</a:t>
            </a:fld>
            <a:endParaRPr lang="en-US"/>
          </a:p>
        </p:txBody>
      </p:sp>
    </p:spTree>
    <p:extLst>
      <p:ext uri="{BB962C8B-B14F-4D97-AF65-F5344CB8AC3E}">
        <p14:creationId xmlns:p14="http://schemas.microsoft.com/office/powerpoint/2010/main" val="35342568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60C03D9-F645-40E9-92DD-D1D93D542304}" type="datetimeFigureOut">
              <a:rPr lang="en-US" smtClean="0"/>
              <a:t>3/1/2025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7771375-B417-4872-842B-F7CC0CD87D57}" type="slidenum">
              <a:rPr lang="en-US" smtClean="0"/>
              <a:t>‹#›</a:t>
            </a:fld>
            <a:endParaRPr lang="en-US"/>
          </a:p>
        </p:txBody>
      </p:sp>
    </p:spTree>
    <p:extLst>
      <p:ext uri="{BB962C8B-B14F-4D97-AF65-F5344CB8AC3E}">
        <p14:creationId xmlns:p14="http://schemas.microsoft.com/office/powerpoint/2010/main" val="16709059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4401" y="284734"/>
            <a:ext cx="11563191" cy="6288533"/>
            <a:chOff x="235800" y="213550"/>
            <a:chExt cx="8672393" cy="4716400"/>
          </a:xfrm>
        </p:grpSpPr>
        <p:sp>
          <p:nvSpPr>
            <p:cNvPr id="10" name="Google Shape;10;p2"/>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2"/>
          <p:cNvSpPr txBox="1">
            <a:spLocks noGrp="1"/>
          </p:cNvSpPr>
          <p:nvPr>
            <p:ph type="subTitle" idx="1"/>
          </p:nvPr>
        </p:nvSpPr>
        <p:spPr>
          <a:xfrm>
            <a:off x="3295767" y="4876300"/>
            <a:ext cx="6090000" cy="59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37" name="Google Shape;37;p2"/>
          <p:cNvSpPr txBox="1">
            <a:spLocks noGrp="1"/>
          </p:cNvSpPr>
          <p:nvPr>
            <p:ph type="ctrTitle"/>
          </p:nvPr>
        </p:nvSpPr>
        <p:spPr>
          <a:xfrm>
            <a:off x="3295933" y="3984217"/>
            <a:ext cx="6090000" cy="693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2933"/>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38" name="Google Shape;38;p2"/>
          <p:cNvSpPr txBox="1">
            <a:spLocks noGrp="1"/>
          </p:cNvSpPr>
          <p:nvPr>
            <p:ph type="ctrTitle" idx="2"/>
          </p:nvPr>
        </p:nvSpPr>
        <p:spPr>
          <a:xfrm>
            <a:off x="3295933" y="1384067"/>
            <a:ext cx="6090000" cy="248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9600"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2802660640"/>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314401" y="284734"/>
            <a:ext cx="11563191" cy="6288533"/>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3"/>
          <p:cNvSpPr txBox="1">
            <a:spLocks noGrp="1"/>
          </p:cNvSpPr>
          <p:nvPr>
            <p:ph type="title"/>
          </p:nvPr>
        </p:nvSpPr>
        <p:spPr>
          <a:xfrm>
            <a:off x="3434117" y="3344684"/>
            <a:ext cx="5813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66"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4240333" y="1460884"/>
            <a:ext cx="4201200" cy="22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3434117" y="47547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221140462"/>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314300" y="-1"/>
            <a:ext cx="11563200" cy="6758609"/>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9641066"/>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78"/>
        <p:cNvGrpSpPr/>
        <p:nvPr/>
      </p:nvGrpSpPr>
      <p:grpSpPr>
        <a:xfrm>
          <a:off x="0" y="0"/>
          <a:ext cx="0" cy="0"/>
          <a:chOff x="0" y="0"/>
          <a:chExt cx="0" cy="0"/>
        </a:xfrm>
      </p:grpSpPr>
      <p:grpSp>
        <p:nvGrpSpPr>
          <p:cNvPr id="79" name="Google Shape;79;p5"/>
          <p:cNvGrpSpPr/>
          <p:nvPr/>
        </p:nvGrpSpPr>
        <p:grpSpPr>
          <a:xfrm>
            <a:off x="314300" y="305800"/>
            <a:ext cx="11563200" cy="6246400"/>
            <a:chOff x="235725" y="229350"/>
            <a:chExt cx="8672400" cy="4684800"/>
          </a:xfrm>
        </p:grpSpPr>
        <p:sp>
          <p:nvSpPr>
            <p:cNvPr id="80" name="Google Shape;80;p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5"/>
          <p:cNvSpPr txBox="1">
            <a:spLocks noGrp="1"/>
          </p:cNvSpPr>
          <p:nvPr>
            <p:ph type="subTitle" idx="1"/>
          </p:nvPr>
        </p:nvSpPr>
        <p:spPr>
          <a:xfrm>
            <a:off x="960000" y="4891267"/>
            <a:ext cx="3876800" cy="65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3" name="Google Shape;83;p5"/>
          <p:cNvSpPr txBox="1">
            <a:spLocks noGrp="1"/>
          </p:cNvSpPr>
          <p:nvPr>
            <p:ph type="subTitle" idx="2"/>
          </p:nvPr>
        </p:nvSpPr>
        <p:spPr>
          <a:xfrm>
            <a:off x="7355300" y="2234267"/>
            <a:ext cx="3876800" cy="65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4" name="Google Shape;84;p5"/>
          <p:cNvSpPr txBox="1">
            <a:spLocks noGrp="1"/>
          </p:cNvSpPr>
          <p:nvPr>
            <p:ph type="subTitle" idx="3"/>
          </p:nvPr>
        </p:nvSpPr>
        <p:spPr>
          <a:xfrm>
            <a:off x="960000" y="5537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5" name="Google Shape;85;p5"/>
          <p:cNvSpPr txBox="1">
            <a:spLocks noGrp="1"/>
          </p:cNvSpPr>
          <p:nvPr>
            <p:ph type="subTitle" idx="4"/>
          </p:nvPr>
        </p:nvSpPr>
        <p:spPr>
          <a:xfrm>
            <a:off x="7355300" y="2880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6" name="Google Shape;86;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7" name="Google Shape;87;p5"/>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1405914532"/>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88"/>
        <p:cNvGrpSpPr/>
        <p:nvPr/>
      </p:nvGrpSpPr>
      <p:grpSpPr>
        <a:xfrm>
          <a:off x="0" y="0"/>
          <a:ext cx="0" cy="0"/>
          <a:chOff x="0" y="0"/>
          <a:chExt cx="0" cy="0"/>
        </a:xfrm>
      </p:grpSpPr>
      <p:grpSp>
        <p:nvGrpSpPr>
          <p:cNvPr id="89" name="Google Shape;89;p6"/>
          <p:cNvGrpSpPr/>
          <p:nvPr/>
        </p:nvGrpSpPr>
        <p:grpSpPr>
          <a:xfrm>
            <a:off x="314300" y="305800"/>
            <a:ext cx="11563200" cy="6246400"/>
            <a:chOff x="235725" y="229350"/>
            <a:chExt cx="8672400" cy="4684800"/>
          </a:xfrm>
        </p:grpSpPr>
        <p:sp>
          <p:nvSpPr>
            <p:cNvPr id="90" name="Google Shape;90;p6"/>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93" name="Google Shape;93;p6"/>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2995052177"/>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2"/>
        </a:solidFill>
        <a:effectLst/>
      </p:bgPr>
    </p:bg>
    <p:spTree>
      <p:nvGrpSpPr>
        <p:cNvPr id="1" name="Shape 94"/>
        <p:cNvGrpSpPr/>
        <p:nvPr/>
      </p:nvGrpSpPr>
      <p:grpSpPr>
        <a:xfrm>
          <a:off x="0" y="0"/>
          <a:ext cx="0" cy="0"/>
          <a:chOff x="0" y="0"/>
          <a:chExt cx="0" cy="0"/>
        </a:xfrm>
      </p:grpSpPr>
      <p:grpSp>
        <p:nvGrpSpPr>
          <p:cNvPr id="95" name="Google Shape;95;p7"/>
          <p:cNvGrpSpPr/>
          <p:nvPr/>
        </p:nvGrpSpPr>
        <p:grpSpPr>
          <a:xfrm>
            <a:off x="314300" y="305800"/>
            <a:ext cx="11563200" cy="6246400"/>
            <a:chOff x="235725" y="229350"/>
            <a:chExt cx="8672400" cy="4684800"/>
          </a:xfrm>
        </p:grpSpPr>
        <p:sp>
          <p:nvSpPr>
            <p:cNvPr id="96" name="Google Shape;96;p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7"/>
          <p:cNvSpPr txBox="1">
            <a:spLocks noGrp="1"/>
          </p:cNvSpPr>
          <p:nvPr>
            <p:ph type="subTitle" idx="1"/>
          </p:nvPr>
        </p:nvSpPr>
        <p:spPr>
          <a:xfrm>
            <a:off x="6376900" y="3603017"/>
            <a:ext cx="48552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100" name="Google Shape;100;p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101" name="Google Shape;101;p7"/>
          <p:cNvSpPr txBox="1">
            <a:spLocks noGrp="1"/>
          </p:cNvSpPr>
          <p:nvPr>
            <p:ph type="subTitle" idx="2"/>
          </p:nvPr>
        </p:nvSpPr>
        <p:spPr>
          <a:xfrm>
            <a:off x="6376767" y="2944617"/>
            <a:ext cx="4855200" cy="6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Tree>
    <p:extLst>
      <p:ext uri="{BB962C8B-B14F-4D97-AF65-F5344CB8AC3E}">
        <p14:creationId xmlns:p14="http://schemas.microsoft.com/office/powerpoint/2010/main" val="2288240135"/>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314401" y="284734"/>
            <a:ext cx="11563191" cy="6288533"/>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8"/>
          <p:cNvSpPr txBox="1">
            <a:spLocks noGrp="1"/>
          </p:cNvSpPr>
          <p:nvPr>
            <p:ph type="title"/>
          </p:nvPr>
        </p:nvSpPr>
        <p:spPr>
          <a:xfrm>
            <a:off x="3366133" y="1742800"/>
            <a:ext cx="59496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1017072241"/>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131"/>
        <p:cNvGrpSpPr/>
        <p:nvPr/>
      </p:nvGrpSpPr>
      <p:grpSpPr>
        <a:xfrm>
          <a:off x="0" y="0"/>
          <a:ext cx="0" cy="0"/>
          <a:chOff x="0" y="0"/>
          <a:chExt cx="0" cy="0"/>
        </a:xfrm>
      </p:grpSpPr>
      <p:grpSp>
        <p:nvGrpSpPr>
          <p:cNvPr id="132" name="Google Shape;132;p9"/>
          <p:cNvGrpSpPr/>
          <p:nvPr/>
        </p:nvGrpSpPr>
        <p:grpSpPr>
          <a:xfrm>
            <a:off x="314401" y="284734"/>
            <a:ext cx="11563191" cy="6288533"/>
            <a:chOff x="235800" y="213550"/>
            <a:chExt cx="8672393" cy="4716400"/>
          </a:xfrm>
        </p:grpSpPr>
        <p:sp>
          <p:nvSpPr>
            <p:cNvPr id="133" name="Google Shape;133;p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9" name="Google Shape;159;p9"/>
          <p:cNvSpPr txBox="1">
            <a:spLocks noGrp="1"/>
          </p:cNvSpPr>
          <p:nvPr>
            <p:ph type="title"/>
          </p:nvPr>
        </p:nvSpPr>
        <p:spPr>
          <a:xfrm>
            <a:off x="3434133" y="2082217"/>
            <a:ext cx="5813600" cy="19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9"/>
          <p:cNvSpPr txBox="1">
            <a:spLocks noGrp="1"/>
          </p:cNvSpPr>
          <p:nvPr>
            <p:ph type="subTitle" idx="1"/>
          </p:nvPr>
        </p:nvSpPr>
        <p:spPr>
          <a:xfrm>
            <a:off x="3434133" y="4116984"/>
            <a:ext cx="5813600" cy="6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787571328"/>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60C03D9-F645-40E9-92DD-D1D93D542304}" type="datetimeFigureOut">
              <a:rPr lang="en-US" smtClean="0"/>
              <a:t>3/1/2025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7771375-B417-4872-842B-F7CC0CD87D57}" type="slidenum">
              <a:rPr lang="en-US" smtClean="0"/>
              <a:t>‹#›</a:t>
            </a:fld>
            <a:endParaRPr lang="en-US"/>
          </a:p>
        </p:txBody>
      </p:sp>
    </p:spTree>
    <p:extLst>
      <p:ext uri="{BB962C8B-B14F-4D97-AF65-F5344CB8AC3E}">
        <p14:creationId xmlns:p14="http://schemas.microsoft.com/office/powerpoint/2010/main" val="8932102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1507146" y="886554"/>
            <a:ext cx="9177705" cy="5084869"/>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10"/>
          <p:cNvSpPr txBox="1">
            <a:spLocks noGrp="1"/>
          </p:cNvSpPr>
          <p:nvPr>
            <p:ph type="title"/>
          </p:nvPr>
        </p:nvSpPr>
        <p:spPr>
          <a:xfrm>
            <a:off x="960000" y="1925200"/>
            <a:ext cx="5680400" cy="300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300"/>
              <a:buNone/>
              <a:defRPr sz="7066">
                <a:solidFill>
                  <a:schemeClr val="lt1"/>
                </a:solidFill>
              </a:defRPr>
            </a:lvl1pPr>
            <a:lvl2pPr lvl="1" rtl="0">
              <a:spcBef>
                <a:spcPts val="0"/>
              </a:spcBef>
              <a:spcAft>
                <a:spcPts val="0"/>
              </a:spcAft>
              <a:buClr>
                <a:schemeClr val="lt1"/>
              </a:buClr>
              <a:buSzPts val="5300"/>
              <a:buNone/>
              <a:defRPr sz="7066">
                <a:solidFill>
                  <a:schemeClr val="lt1"/>
                </a:solidFill>
              </a:defRPr>
            </a:lvl2pPr>
            <a:lvl3pPr lvl="2" rtl="0">
              <a:spcBef>
                <a:spcPts val="0"/>
              </a:spcBef>
              <a:spcAft>
                <a:spcPts val="0"/>
              </a:spcAft>
              <a:buClr>
                <a:schemeClr val="lt1"/>
              </a:buClr>
              <a:buSzPts val="5300"/>
              <a:buNone/>
              <a:defRPr sz="7066">
                <a:solidFill>
                  <a:schemeClr val="lt1"/>
                </a:solidFill>
              </a:defRPr>
            </a:lvl3pPr>
            <a:lvl4pPr lvl="3" rtl="0">
              <a:spcBef>
                <a:spcPts val="0"/>
              </a:spcBef>
              <a:spcAft>
                <a:spcPts val="0"/>
              </a:spcAft>
              <a:buClr>
                <a:schemeClr val="lt1"/>
              </a:buClr>
              <a:buSzPts val="5300"/>
              <a:buNone/>
              <a:defRPr sz="7066">
                <a:solidFill>
                  <a:schemeClr val="lt1"/>
                </a:solidFill>
              </a:defRPr>
            </a:lvl4pPr>
            <a:lvl5pPr lvl="4" rtl="0">
              <a:spcBef>
                <a:spcPts val="0"/>
              </a:spcBef>
              <a:spcAft>
                <a:spcPts val="0"/>
              </a:spcAft>
              <a:buClr>
                <a:schemeClr val="lt1"/>
              </a:buClr>
              <a:buSzPts val="5300"/>
              <a:buNone/>
              <a:defRPr sz="7066">
                <a:solidFill>
                  <a:schemeClr val="lt1"/>
                </a:solidFill>
              </a:defRPr>
            </a:lvl5pPr>
            <a:lvl6pPr lvl="5" rtl="0">
              <a:spcBef>
                <a:spcPts val="0"/>
              </a:spcBef>
              <a:spcAft>
                <a:spcPts val="0"/>
              </a:spcAft>
              <a:buClr>
                <a:schemeClr val="lt1"/>
              </a:buClr>
              <a:buSzPts val="5300"/>
              <a:buNone/>
              <a:defRPr sz="7066">
                <a:solidFill>
                  <a:schemeClr val="lt1"/>
                </a:solidFill>
              </a:defRPr>
            </a:lvl6pPr>
            <a:lvl7pPr lvl="6" rtl="0">
              <a:spcBef>
                <a:spcPts val="0"/>
              </a:spcBef>
              <a:spcAft>
                <a:spcPts val="0"/>
              </a:spcAft>
              <a:buClr>
                <a:schemeClr val="lt1"/>
              </a:buClr>
              <a:buSzPts val="5300"/>
              <a:buNone/>
              <a:defRPr sz="7066">
                <a:solidFill>
                  <a:schemeClr val="lt1"/>
                </a:solidFill>
              </a:defRPr>
            </a:lvl7pPr>
            <a:lvl8pPr lvl="7" rtl="0">
              <a:spcBef>
                <a:spcPts val="0"/>
              </a:spcBef>
              <a:spcAft>
                <a:spcPts val="0"/>
              </a:spcAft>
              <a:buClr>
                <a:schemeClr val="lt1"/>
              </a:buClr>
              <a:buSzPts val="5300"/>
              <a:buNone/>
              <a:defRPr sz="7066">
                <a:solidFill>
                  <a:schemeClr val="lt1"/>
                </a:solidFill>
              </a:defRPr>
            </a:lvl8pPr>
            <a:lvl9pPr lvl="8" rtl="0">
              <a:spcBef>
                <a:spcPts val="0"/>
              </a:spcBef>
              <a:spcAft>
                <a:spcPts val="0"/>
              </a:spcAft>
              <a:buClr>
                <a:schemeClr val="lt1"/>
              </a:buClr>
              <a:buSzPts val="5300"/>
              <a:buNone/>
              <a:defRPr sz="7066">
                <a:solidFill>
                  <a:schemeClr val="lt1"/>
                </a:solidFill>
              </a:defRPr>
            </a:lvl9pPr>
          </a:lstStyle>
          <a:p>
            <a:endParaRPr/>
          </a:p>
        </p:txBody>
      </p:sp>
    </p:spTree>
    <p:extLst>
      <p:ext uri="{BB962C8B-B14F-4D97-AF65-F5344CB8AC3E}">
        <p14:creationId xmlns:p14="http://schemas.microsoft.com/office/powerpoint/2010/main" val="234538679"/>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2"/>
        </a:solidFill>
        <a:effectLst/>
      </p:bgPr>
    </p:bg>
    <p:spTree>
      <p:nvGrpSpPr>
        <p:cNvPr id="1" name="Shape 172"/>
        <p:cNvGrpSpPr/>
        <p:nvPr/>
      </p:nvGrpSpPr>
      <p:grpSpPr>
        <a:xfrm>
          <a:off x="0" y="0"/>
          <a:ext cx="0" cy="0"/>
          <a:chOff x="0" y="0"/>
          <a:chExt cx="0" cy="0"/>
        </a:xfrm>
      </p:grpSpPr>
      <p:grpSp>
        <p:nvGrpSpPr>
          <p:cNvPr id="173" name="Google Shape;173;p11"/>
          <p:cNvGrpSpPr/>
          <p:nvPr/>
        </p:nvGrpSpPr>
        <p:grpSpPr>
          <a:xfrm>
            <a:off x="314401" y="284734"/>
            <a:ext cx="11563191" cy="6288533"/>
            <a:chOff x="235800" y="213550"/>
            <a:chExt cx="8672393" cy="4716400"/>
          </a:xfrm>
        </p:grpSpPr>
        <p:sp>
          <p:nvSpPr>
            <p:cNvPr id="174" name="Google Shape;174;p11"/>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 name="Google Shape;200;p11"/>
          <p:cNvSpPr txBox="1">
            <a:spLocks noGrp="1"/>
          </p:cNvSpPr>
          <p:nvPr>
            <p:ph type="title" hasCustomPrompt="1"/>
          </p:nvPr>
        </p:nvSpPr>
        <p:spPr>
          <a:xfrm>
            <a:off x="2261733"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1" name="Google Shape;201;p11"/>
          <p:cNvSpPr txBox="1">
            <a:spLocks noGrp="1"/>
          </p:cNvSpPr>
          <p:nvPr>
            <p:ph type="subTitle" idx="1"/>
          </p:nvPr>
        </p:nvSpPr>
        <p:spPr>
          <a:xfrm>
            <a:off x="2261733" y="4273400"/>
            <a:ext cx="8768000" cy="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866128"/>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2"/>
        <p:cNvGrpSpPr/>
        <p:nvPr/>
      </p:nvGrpSpPr>
      <p:grpSpPr>
        <a:xfrm>
          <a:off x="0" y="0"/>
          <a:ext cx="0" cy="0"/>
          <a:chOff x="0" y="0"/>
          <a:chExt cx="0" cy="0"/>
        </a:xfrm>
      </p:grpSpPr>
    </p:spTree>
    <p:extLst>
      <p:ext uri="{BB962C8B-B14F-4D97-AF65-F5344CB8AC3E}">
        <p14:creationId xmlns:p14="http://schemas.microsoft.com/office/powerpoint/2010/main" val="1705192087"/>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203"/>
        <p:cNvGrpSpPr/>
        <p:nvPr/>
      </p:nvGrpSpPr>
      <p:grpSpPr>
        <a:xfrm>
          <a:off x="0" y="0"/>
          <a:ext cx="0" cy="0"/>
          <a:chOff x="0" y="0"/>
          <a:chExt cx="0" cy="0"/>
        </a:xfrm>
      </p:grpSpPr>
      <p:grpSp>
        <p:nvGrpSpPr>
          <p:cNvPr id="204" name="Google Shape;204;p13"/>
          <p:cNvGrpSpPr/>
          <p:nvPr/>
        </p:nvGrpSpPr>
        <p:grpSpPr>
          <a:xfrm>
            <a:off x="314401" y="284734"/>
            <a:ext cx="11563191" cy="6288533"/>
            <a:chOff x="235800" y="213550"/>
            <a:chExt cx="8672393" cy="4716400"/>
          </a:xfrm>
        </p:grpSpPr>
        <p:sp>
          <p:nvSpPr>
            <p:cNvPr id="205" name="Google Shape;205;p1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3"/>
          <p:cNvSpPr txBox="1">
            <a:spLocks noGrp="1"/>
          </p:cNvSpPr>
          <p:nvPr>
            <p:ph type="title"/>
          </p:nvPr>
        </p:nvSpPr>
        <p:spPr>
          <a:xfrm>
            <a:off x="3288908" y="4441551"/>
            <a:ext cx="6438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32" name="Google Shape;232;p13"/>
          <p:cNvSpPr txBox="1">
            <a:spLocks noGrp="1"/>
          </p:cNvSpPr>
          <p:nvPr>
            <p:ph type="subTitle" idx="1"/>
          </p:nvPr>
        </p:nvSpPr>
        <p:spPr>
          <a:xfrm>
            <a:off x="3288767" y="1707251"/>
            <a:ext cx="6438000" cy="26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493200327"/>
      </p:ext>
    </p:extLst>
  </p:cSld>
  <p:clrMapOvr>
    <a:masterClrMapping/>
  </p:clrMapOvr>
  <p:transition>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2"/>
        </a:solidFill>
        <a:effectLst/>
      </p:bgPr>
    </p:bg>
    <p:spTree>
      <p:nvGrpSpPr>
        <p:cNvPr id="1" name="Shape 233"/>
        <p:cNvGrpSpPr/>
        <p:nvPr/>
      </p:nvGrpSpPr>
      <p:grpSpPr>
        <a:xfrm>
          <a:off x="0" y="0"/>
          <a:ext cx="0" cy="0"/>
          <a:chOff x="0" y="0"/>
          <a:chExt cx="0" cy="0"/>
        </a:xfrm>
      </p:grpSpPr>
      <p:grpSp>
        <p:nvGrpSpPr>
          <p:cNvPr id="234" name="Google Shape;234;p14"/>
          <p:cNvGrpSpPr/>
          <p:nvPr/>
        </p:nvGrpSpPr>
        <p:grpSpPr>
          <a:xfrm>
            <a:off x="314401" y="284734"/>
            <a:ext cx="11563191" cy="6288533"/>
            <a:chOff x="235800" y="213550"/>
            <a:chExt cx="8672393" cy="4716400"/>
          </a:xfrm>
        </p:grpSpPr>
        <p:sp>
          <p:nvSpPr>
            <p:cNvPr id="235" name="Google Shape;235;p14"/>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4"/>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4"/>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4"/>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4"/>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4"/>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4"/>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4"/>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4"/>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4"/>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4"/>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4"/>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4"/>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4"/>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4"/>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4"/>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14"/>
          <p:cNvSpPr txBox="1">
            <a:spLocks noGrp="1"/>
          </p:cNvSpPr>
          <p:nvPr>
            <p:ph type="title"/>
          </p:nvPr>
        </p:nvSpPr>
        <p:spPr>
          <a:xfrm>
            <a:off x="2512284" y="2373784"/>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66"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3" name="Google Shape;263;p14"/>
          <p:cNvSpPr txBox="1">
            <a:spLocks noGrp="1"/>
          </p:cNvSpPr>
          <p:nvPr>
            <p:ph type="title" idx="2" hasCustomPrompt="1"/>
          </p:nvPr>
        </p:nvSpPr>
        <p:spPr>
          <a:xfrm>
            <a:off x="8377500" y="2373800"/>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64" name="Google Shape;264;p14"/>
          <p:cNvSpPr txBox="1">
            <a:spLocks noGrp="1"/>
          </p:cNvSpPr>
          <p:nvPr>
            <p:ph type="subTitle" idx="1"/>
          </p:nvPr>
        </p:nvSpPr>
        <p:spPr>
          <a:xfrm>
            <a:off x="2512284" y="37838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352773275"/>
      </p:ext>
    </p:extLst>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314300" y="305800"/>
            <a:ext cx="11563200" cy="62464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15"/>
          <p:cNvSpPr txBox="1">
            <a:spLocks noGrp="1"/>
          </p:cNvSpPr>
          <p:nvPr>
            <p:ph type="title"/>
          </p:nvPr>
        </p:nvSpPr>
        <p:spPr>
          <a:xfrm>
            <a:off x="2083067"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0" name="Google Shape;270;p15"/>
          <p:cNvSpPr txBox="1">
            <a:spLocks noGrp="1"/>
          </p:cNvSpPr>
          <p:nvPr>
            <p:ph type="subTitle" idx="1"/>
          </p:nvPr>
        </p:nvSpPr>
        <p:spPr>
          <a:xfrm>
            <a:off x="2083067"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1" name="Google Shape;271;p15"/>
          <p:cNvSpPr txBox="1">
            <a:spLocks noGrp="1"/>
          </p:cNvSpPr>
          <p:nvPr>
            <p:ph type="title" idx="2"/>
          </p:nvPr>
        </p:nvSpPr>
        <p:spPr>
          <a:xfrm>
            <a:off x="6993733"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2" name="Google Shape;272;p15"/>
          <p:cNvSpPr txBox="1">
            <a:spLocks noGrp="1"/>
          </p:cNvSpPr>
          <p:nvPr>
            <p:ph type="subTitle" idx="3"/>
          </p:nvPr>
        </p:nvSpPr>
        <p:spPr>
          <a:xfrm>
            <a:off x="6993733"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4" name="Google Shape;274;p15"/>
          <p:cNvSpPr txBox="1">
            <a:spLocks noGrp="1"/>
          </p:cNvSpPr>
          <p:nvPr>
            <p:ph type="title" idx="4" hasCustomPrompt="1"/>
          </p:nvPr>
        </p:nvSpPr>
        <p:spPr>
          <a:xfrm>
            <a:off x="7338933"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5" name="Google Shape;275;p15"/>
          <p:cNvSpPr txBox="1">
            <a:spLocks noGrp="1"/>
          </p:cNvSpPr>
          <p:nvPr>
            <p:ph type="title" idx="5" hasCustomPrompt="1"/>
          </p:nvPr>
        </p:nvSpPr>
        <p:spPr>
          <a:xfrm>
            <a:off x="2428267"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2653712099"/>
      </p:ext>
    </p:extLst>
  </p:cSld>
  <p:clrMapOvr>
    <a:masterClrMapping/>
  </p:clrMapOvr>
  <p:transition>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2"/>
        </a:solidFill>
        <a:effectLst/>
      </p:bgPr>
    </p:bg>
    <p:spTree>
      <p:nvGrpSpPr>
        <p:cNvPr id="1" name="Shape 285"/>
        <p:cNvGrpSpPr/>
        <p:nvPr/>
      </p:nvGrpSpPr>
      <p:grpSpPr>
        <a:xfrm>
          <a:off x="0" y="0"/>
          <a:ext cx="0" cy="0"/>
          <a:chOff x="0" y="0"/>
          <a:chExt cx="0" cy="0"/>
        </a:xfrm>
      </p:grpSpPr>
      <p:grpSp>
        <p:nvGrpSpPr>
          <p:cNvPr id="286" name="Google Shape;286;p17"/>
          <p:cNvGrpSpPr/>
          <p:nvPr/>
        </p:nvGrpSpPr>
        <p:grpSpPr>
          <a:xfrm>
            <a:off x="314300" y="305800"/>
            <a:ext cx="11563200" cy="6246400"/>
            <a:chOff x="235725" y="229350"/>
            <a:chExt cx="8672400" cy="4684800"/>
          </a:xfrm>
        </p:grpSpPr>
        <p:sp>
          <p:nvSpPr>
            <p:cNvPr id="287" name="Google Shape;287;p1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1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0" name="Google Shape;290;p17"/>
          <p:cNvSpPr txBox="1">
            <a:spLocks noGrp="1"/>
          </p:cNvSpPr>
          <p:nvPr>
            <p:ph type="title" idx="2"/>
          </p:nvPr>
        </p:nvSpPr>
        <p:spPr>
          <a:xfrm>
            <a:off x="9600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1" name="Google Shape;291;p17"/>
          <p:cNvSpPr txBox="1">
            <a:spLocks noGrp="1"/>
          </p:cNvSpPr>
          <p:nvPr>
            <p:ph type="subTitle" idx="1"/>
          </p:nvPr>
        </p:nvSpPr>
        <p:spPr>
          <a:xfrm>
            <a:off x="90642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2" name="Google Shape;292;p17"/>
          <p:cNvSpPr txBox="1">
            <a:spLocks noGrp="1"/>
          </p:cNvSpPr>
          <p:nvPr>
            <p:ph type="title" idx="3"/>
          </p:nvPr>
        </p:nvSpPr>
        <p:spPr>
          <a:xfrm>
            <a:off x="45384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3" name="Google Shape;293;p17"/>
          <p:cNvSpPr txBox="1">
            <a:spLocks noGrp="1"/>
          </p:cNvSpPr>
          <p:nvPr>
            <p:ph type="subTitle" idx="4"/>
          </p:nvPr>
        </p:nvSpPr>
        <p:spPr>
          <a:xfrm>
            <a:off x="4450195"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4" name="Google Shape;294;p17"/>
          <p:cNvSpPr txBox="1">
            <a:spLocks noGrp="1"/>
          </p:cNvSpPr>
          <p:nvPr>
            <p:ph type="title" idx="5"/>
          </p:nvPr>
        </p:nvSpPr>
        <p:spPr>
          <a:xfrm>
            <a:off x="81168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5" name="Google Shape;295;p17"/>
          <p:cNvSpPr txBox="1">
            <a:spLocks noGrp="1"/>
          </p:cNvSpPr>
          <p:nvPr>
            <p:ph type="subTitle" idx="6"/>
          </p:nvPr>
        </p:nvSpPr>
        <p:spPr>
          <a:xfrm>
            <a:off x="808395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296" name="Google Shape;296;p1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2057591893"/>
      </p:ext>
    </p:extLst>
  </p:cSld>
  <p:clrMapOvr>
    <a:masterClrMapping/>
  </p:clrMapOvr>
  <p:transition>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bg>
      <p:bgPr>
        <a:solidFill>
          <a:schemeClr val="accent2"/>
        </a:solidFill>
        <a:effectLst/>
      </p:bgPr>
    </p:bg>
    <p:spTree>
      <p:nvGrpSpPr>
        <p:cNvPr id="1" name="Shape 297"/>
        <p:cNvGrpSpPr/>
        <p:nvPr/>
      </p:nvGrpSpPr>
      <p:grpSpPr>
        <a:xfrm>
          <a:off x="0" y="0"/>
          <a:ext cx="0" cy="0"/>
          <a:chOff x="0" y="0"/>
          <a:chExt cx="0" cy="0"/>
        </a:xfrm>
      </p:grpSpPr>
      <p:grpSp>
        <p:nvGrpSpPr>
          <p:cNvPr id="298" name="Google Shape;298;p18"/>
          <p:cNvGrpSpPr/>
          <p:nvPr/>
        </p:nvGrpSpPr>
        <p:grpSpPr>
          <a:xfrm>
            <a:off x="314300" y="305800"/>
            <a:ext cx="11563200" cy="6246400"/>
            <a:chOff x="235725" y="229350"/>
            <a:chExt cx="8672400" cy="4684800"/>
          </a:xfrm>
        </p:grpSpPr>
        <p:sp>
          <p:nvSpPr>
            <p:cNvPr id="299" name="Google Shape;299;p18"/>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8"/>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18"/>
          <p:cNvSpPr txBox="1">
            <a:spLocks noGrp="1"/>
          </p:cNvSpPr>
          <p:nvPr>
            <p:ph type="title"/>
          </p:nvPr>
        </p:nvSpPr>
        <p:spPr>
          <a:xfrm>
            <a:off x="9600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2" name="Google Shape;302;p18"/>
          <p:cNvSpPr txBox="1">
            <a:spLocks noGrp="1"/>
          </p:cNvSpPr>
          <p:nvPr>
            <p:ph type="subTitle" idx="1"/>
          </p:nvPr>
        </p:nvSpPr>
        <p:spPr>
          <a:xfrm>
            <a:off x="9600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303" name="Google Shape;303;p18"/>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304" name="Google Shape;304;p18"/>
          <p:cNvSpPr txBox="1">
            <a:spLocks noGrp="1"/>
          </p:cNvSpPr>
          <p:nvPr>
            <p:ph type="title" idx="2"/>
          </p:nvPr>
        </p:nvSpPr>
        <p:spPr>
          <a:xfrm>
            <a:off x="3723067"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5" name="Google Shape;305;p18"/>
          <p:cNvSpPr txBox="1">
            <a:spLocks noGrp="1"/>
          </p:cNvSpPr>
          <p:nvPr>
            <p:ph type="subTitle" idx="3"/>
          </p:nvPr>
        </p:nvSpPr>
        <p:spPr>
          <a:xfrm>
            <a:off x="3723067"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6" name="Google Shape;306;p18"/>
          <p:cNvSpPr txBox="1">
            <a:spLocks noGrp="1"/>
          </p:cNvSpPr>
          <p:nvPr>
            <p:ph type="title" idx="4"/>
          </p:nvPr>
        </p:nvSpPr>
        <p:spPr>
          <a:xfrm>
            <a:off x="6486133"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7" name="Google Shape;307;p18"/>
          <p:cNvSpPr txBox="1">
            <a:spLocks noGrp="1"/>
          </p:cNvSpPr>
          <p:nvPr>
            <p:ph type="subTitle" idx="5"/>
          </p:nvPr>
        </p:nvSpPr>
        <p:spPr>
          <a:xfrm>
            <a:off x="6486133"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8" name="Google Shape;308;p18"/>
          <p:cNvSpPr txBox="1">
            <a:spLocks noGrp="1"/>
          </p:cNvSpPr>
          <p:nvPr>
            <p:ph type="title" idx="6"/>
          </p:nvPr>
        </p:nvSpPr>
        <p:spPr>
          <a:xfrm>
            <a:off x="92492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9" name="Google Shape;309;p18"/>
          <p:cNvSpPr txBox="1">
            <a:spLocks noGrp="1"/>
          </p:cNvSpPr>
          <p:nvPr>
            <p:ph type="subTitle" idx="7"/>
          </p:nvPr>
        </p:nvSpPr>
        <p:spPr>
          <a:xfrm>
            <a:off x="92492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0" name="Google Shape;310;p18"/>
          <p:cNvSpPr txBox="1">
            <a:spLocks noGrp="1"/>
          </p:cNvSpPr>
          <p:nvPr>
            <p:ph type="title" idx="8"/>
          </p:nvPr>
        </p:nvSpPr>
        <p:spPr>
          <a:xfrm>
            <a:off x="9600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1" name="Google Shape;311;p18"/>
          <p:cNvSpPr txBox="1">
            <a:spLocks noGrp="1"/>
          </p:cNvSpPr>
          <p:nvPr>
            <p:ph type="subTitle" idx="9"/>
          </p:nvPr>
        </p:nvSpPr>
        <p:spPr>
          <a:xfrm>
            <a:off x="9600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2" name="Google Shape;312;p18"/>
          <p:cNvSpPr txBox="1">
            <a:spLocks noGrp="1"/>
          </p:cNvSpPr>
          <p:nvPr>
            <p:ph type="title" idx="13"/>
          </p:nvPr>
        </p:nvSpPr>
        <p:spPr>
          <a:xfrm>
            <a:off x="3723067"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3" name="Google Shape;313;p18"/>
          <p:cNvSpPr txBox="1">
            <a:spLocks noGrp="1"/>
          </p:cNvSpPr>
          <p:nvPr>
            <p:ph type="subTitle" idx="14"/>
          </p:nvPr>
        </p:nvSpPr>
        <p:spPr>
          <a:xfrm>
            <a:off x="3723067"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4" name="Google Shape;314;p18"/>
          <p:cNvSpPr txBox="1">
            <a:spLocks noGrp="1"/>
          </p:cNvSpPr>
          <p:nvPr>
            <p:ph type="title" idx="15"/>
          </p:nvPr>
        </p:nvSpPr>
        <p:spPr>
          <a:xfrm>
            <a:off x="6486133"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5" name="Google Shape;315;p18"/>
          <p:cNvSpPr txBox="1">
            <a:spLocks noGrp="1"/>
          </p:cNvSpPr>
          <p:nvPr>
            <p:ph type="subTitle" idx="16"/>
          </p:nvPr>
        </p:nvSpPr>
        <p:spPr>
          <a:xfrm>
            <a:off x="6486133"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6" name="Google Shape;316;p18"/>
          <p:cNvSpPr txBox="1">
            <a:spLocks noGrp="1"/>
          </p:cNvSpPr>
          <p:nvPr>
            <p:ph type="title" idx="17"/>
          </p:nvPr>
        </p:nvSpPr>
        <p:spPr>
          <a:xfrm>
            <a:off x="92492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7" name="Google Shape;317;p18"/>
          <p:cNvSpPr txBox="1">
            <a:spLocks noGrp="1"/>
          </p:cNvSpPr>
          <p:nvPr>
            <p:ph type="subTitle" idx="18"/>
          </p:nvPr>
        </p:nvSpPr>
        <p:spPr>
          <a:xfrm>
            <a:off x="92492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8" name="Google Shape;318;p18"/>
          <p:cNvSpPr txBox="1">
            <a:spLocks noGrp="1"/>
          </p:cNvSpPr>
          <p:nvPr>
            <p:ph type="title" idx="19"/>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076839813"/>
      </p:ext>
    </p:extLst>
  </p:cSld>
  <p:clrMapOvr>
    <a:masterClrMapping/>
  </p:clrMapOvr>
  <p:transition>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9"/>
        <p:cNvGrpSpPr/>
        <p:nvPr/>
      </p:nvGrpSpPr>
      <p:grpSpPr>
        <a:xfrm>
          <a:off x="0" y="0"/>
          <a:ext cx="0" cy="0"/>
          <a:chOff x="0" y="0"/>
          <a:chExt cx="0" cy="0"/>
        </a:xfrm>
      </p:grpSpPr>
      <p:grpSp>
        <p:nvGrpSpPr>
          <p:cNvPr id="320" name="Google Shape;320;p19"/>
          <p:cNvGrpSpPr/>
          <p:nvPr/>
        </p:nvGrpSpPr>
        <p:grpSpPr>
          <a:xfrm>
            <a:off x="314401" y="284734"/>
            <a:ext cx="11563191" cy="6288533"/>
            <a:chOff x="235800" y="213550"/>
            <a:chExt cx="8672393" cy="4716400"/>
          </a:xfrm>
        </p:grpSpPr>
        <p:sp>
          <p:nvSpPr>
            <p:cNvPr id="321" name="Google Shape;321;p1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19"/>
          <p:cNvSpPr txBox="1">
            <a:spLocks noGrp="1"/>
          </p:cNvSpPr>
          <p:nvPr>
            <p:ph type="ctrTitle"/>
          </p:nvPr>
        </p:nvSpPr>
        <p:spPr>
          <a:xfrm>
            <a:off x="3572400" y="720000"/>
            <a:ext cx="5047200" cy="209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lt1"/>
              </a:buClr>
              <a:buSzPts val="5200"/>
              <a:buNone/>
              <a:defRPr sz="6933" b="1">
                <a:solidFill>
                  <a:schemeClr val="lt1"/>
                </a:solidFill>
              </a:defRPr>
            </a:lvl1pPr>
            <a:lvl2pPr lvl="1" algn="ctr" rtl="0">
              <a:spcBef>
                <a:spcPts val="0"/>
              </a:spcBef>
              <a:spcAft>
                <a:spcPts val="0"/>
              </a:spcAft>
              <a:buClr>
                <a:schemeClr val="lt1"/>
              </a:buClr>
              <a:buSzPts val="5200"/>
              <a:buNone/>
              <a:defRPr sz="6933">
                <a:solidFill>
                  <a:schemeClr val="lt1"/>
                </a:solidFill>
              </a:defRPr>
            </a:lvl2pPr>
            <a:lvl3pPr lvl="2" algn="ctr" rtl="0">
              <a:spcBef>
                <a:spcPts val="0"/>
              </a:spcBef>
              <a:spcAft>
                <a:spcPts val="0"/>
              </a:spcAft>
              <a:buClr>
                <a:schemeClr val="lt1"/>
              </a:buClr>
              <a:buSzPts val="5200"/>
              <a:buNone/>
              <a:defRPr sz="6933">
                <a:solidFill>
                  <a:schemeClr val="lt1"/>
                </a:solidFill>
              </a:defRPr>
            </a:lvl3pPr>
            <a:lvl4pPr lvl="3" algn="ctr" rtl="0">
              <a:spcBef>
                <a:spcPts val="0"/>
              </a:spcBef>
              <a:spcAft>
                <a:spcPts val="0"/>
              </a:spcAft>
              <a:buClr>
                <a:schemeClr val="lt1"/>
              </a:buClr>
              <a:buSzPts val="5200"/>
              <a:buNone/>
              <a:defRPr sz="6933">
                <a:solidFill>
                  <a:schemeClr val="lt1"/>
                </a:solidFill>
              </a:defRPr>
            </a:lvl4pPr>
            <a:lvl5pPr lvl="4" algn="ctr" rtl="0">
              <a:spcBef>
                <a:spcPts val="0"/>
              </a:spcBef>
              <a:spcAft>
                <a:spcPts val="0"/>
              </a:spcAft>
              <a:buClr>
                <a:schemeClr val="lt1"/>
              </a:buClr>
              <a:buSzPts val="5200"/>
              <a:buNone/>
              <a:defRPr sz="6933">
                <a:solidFill>
                  <a:schemeClr val="lt1"/>
                </a:solidFill>
              </a:defRPr>
            </a:lvl5pPr>
            <a:lvl6pPr lvl="5" algn="ctr" rtl="0">
              <a:spcBef>
                <a:spcPts val="0"/>
              </a:spcBef>
              <a:spcAft>
                <a:spcPts val="0"/>
              </a:spcAft>
              <a:buClr>
                <a:schemeClr val="lt1"/>
              </a:buClr>
              <a:buSzPts val="5200"/>
              <a:buNone/>
              <a:defRPr sz="6933">
                <a:solidFill>
                  <a:schemeClr val="lt1"/>
                </a:solidFill>
              </a:defRPr>
            </a:lvl6pPr>
            <a:lvl7pPr lvl="6" algn="ctr" rtl="0">
              <a:spcBef>
                <a:spcPts val="0"/>
              </a:spcBef>
              <a:spcAft>
                <a:spcPts val="0"/>
              </a:spcAft>
              <a:buClr>
                <a:schemeClr val="lt1"/>
              </a:buClr>
              <a:buSzPts val="5200"/>
              <a:buNone/>
              <a:defRPr sz="6933">
                <a:solidFill>
                  <a:schemeClr val="lt1"/>
                </a:solidFill>
              </a:defRPr>
            </a:lvl7pPr>
            <a:lvl8pPr lvl="7" algn="ctr" rtl="0">
              <a:spcBef>
                <a:spcPts val="0"/>
              </a:spcBef>
              <a:spcAft>
                <a:spcPts val="0"/>
              </a:spcAft>
              <a:buClr>
                <a:schemeClr val="lt1"/>
              </a:buClr>
              <a:buSzPts val="5200"/>
              <a:buNone/>
              <a:defRPr sz="6933">
                <a:solidFill>
                  <a:schemeClr val="lt1"/>
                </a:solidFill>
              </a:defRPr>
            </a:lvl8pPr>
            <a:lvl9pPr lvl="8" algn="ctr" rtl="0">
              <a:spcBef>
                <a:spcPts val="0"/>
              </a:spcBef>
              <a:spcAft>
                <a:spcPts val="0"/>
              </a:spcAft>
              <a:buClr>
                <a:schemeClr val="lt1"/>
              </a:buClr>
              <a:buSzPts val="5200"/>
              <a:buNone/>
              <a:defRPr sz="6933">
                <a:solidFill>
                  <a:schemeClr val="lt1"/>
                </a:solidFill>
              </a:defRPr>
            </a:lvl9pPr>
          </a:lstStyle>
          <a:p>
            <a:endParaRPr/>
          </a:p>
        </p:txBody>
      </p:sp>
      <p:sp>
        <p:nvSpPr>
          <p:cNvPr id="348" name="Google Shape;348;p19"/>
          <p:cNvSpPr txBox="1">
            <a:spLocks noGrp="1"/>
          </p:cNvSpPr>
          <p:nvPr>
            <p:ph type="subTitle" idx="1"/>
          </p:nvPr>
        </p:nvSpPr>
        <p:spPr>
          <a:xfrm>
            <a:off x="3572400" y="2941300"/>
            <a:ext cx="5047200" cy="1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49" name="Google Shape;349;p19"/>
          <p:cNvSpPr txBox="1">
            <a:spLocks noGrp="1"/>
          </p:cNvSpPr>
          <p:nvPr>
            <p:ph type="subTitle" idx="2"/>
          </p:nvPr>
        </p:nvSpPr>
        <p:spPr>
          <a:xfrm>
            <a:off x="3572403" y="5640233"/>
            <a:ext cx="5047200" cy="4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350" name="Google Shape;350;p19"/>
          <p:cNvSpPr txBox="1"/>
          <p:nvPr/>
        </p:nvSpPr>
        <p:spPr>
          <a:xfrm>
            <a:off x="3572400" y="4541600"/>
            <a:ext cx="5047200" cy="93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GB" sz="1600" b="1">
                <a:solidFill>
                  <a:schemeClr val="dk2"/>
                </a:solidFill>
                <a:latin typeface="Karla" panose="020B0004030503030003"/>
                <a:ea typeface="Karla" panose="020B0004030503030003"/>
                <a:cs typeface="Karla" panose="020B0004030503030003"/>
                <a:sym typeface="Karla" panose="020B0004030503030003"/>
              </a:rPr>
              <a:t>CREDITS:</a:t>
            </a:r>
            <a:r>
              <a:rPr lang="en-GB" sz="1600">
                <a:solidFill>
                  <a:schemeClr val="dk2"/>
                </a:solidFill>
                <a:latin typeface="Karla" panose="020B0004030503030003"/>
                <a:ea typeface="Karla" panose="020B0004030503030003"/>
                <a:cs typeface="Karla" panose="020B0004030503030003"/>
                <a:sym typeface="Karla" panose="020B0004030503030003"/>
              </a:rPr>
              <a:t> This presentation template was created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2"/>
              </a:rPr>
              <a:t>Slidesgo</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including icons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3"/>
              </a:rPr>
              <a:t>Flaticon</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and infographics &amp; images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4"/>
              </a:rPr>
              <a:t>Freepik</a:t>
            </a:r>
            <a:endParaRPr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endParaRPr>
          </a:p>
        </p:txBody>
      </p:sp>
      <p:cxnSp>
        <p:nvCxnSpPr>
          <p:cNvPr id="351" name="Google Shape;351;p19"/>
          <p:cNvCxnSpPr/>
          <p:nvPr/>
        </p:nvCxnSpPr>
        <p:spPr>
          <a:xfrm>
            <a:off x="5681400" y="2880200"/>
            <a:ext cx="829200" cy="0"/>
          </a:xfrm>
          <a:prstGeom prst="straightConnector1">
            <a:avLst/>
          </a:prstGeom>
          <a:noFill/>
          <a:ln w="19050" cap="flat" cmpd="sng">
            <a:solidFill>
              <a:schemeClr val="lt1"/>
            </a:solidFill>
            <a:prstDash val="dash"/>
            <a:round/>
            <a:headEnd type="none" w="med" len="med"/>
            <a:tailEnd type="none" w="med" len="med"/>
          </a:ln>
        </p:spPr>
      </p:cxnSp>
    </p:spTree>
    <p:extLst>
      <p:ext uri="{BB962C8B-B14F-4D97-AF65-F5344CB8AC3E}">
        <p14:creationId xmlns:p14="http://schemas.microsoft.com/office/powerpoint/2010/main" val="1305302198"/>
      </p:ext>
    </p:extLst>
  </p:cSld>
  <p:clrMapOvr>
    <a:masterClrMapping/>
  </p:clrMapOvr>
  <p:transition>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3469407842"/>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60C03D9-F645-40E9-92DD-D1D93D542304}" type="datetimeFigureOut">
              <a:rPr lang="en-US" smtClean="0"/>
              <a:t>3/1/2025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7771375-B417-4872-842B-F7CC0CD87D57}" type="slidenum">
              <a:rPr lang="en-US" smtClean="0"/>
              <a:t>‹#›</a:t>
            </a:fld>
            <a:endParaRPr lang="en-US"/>
          </a:p>
        </p:txBody>
      </p:sp>
    </p:spTree>
    <p:extLst>
      <p:ext uri="{BB962C8B-B14F-4D97-AF65-F5344CB8AC3E}">
        <p14:creationId xmlns:p14="http://schemas.microsoft.com/office/powerpoint/2010/main" val="26821777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1234116333"/>
      </p:ext>
    </p:extLst>
  </p:cSld>
  <p:clrMapOvr>
    <a:masterClrMapping/>
  </p:clrMapOvr>
  <p:transition>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2567471260"/>
      </p:ext>
    </p:extLst>
  </p:cSld>
  <p:clrMapOvr>
    <a:masterClrMapping/>
  </p:clrMapOvr>
  <p:transition>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314401" y="284734"/>
            <a:ext cx="11563191" cy="6288533"/>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18661553"/>
      </p:ext>
    </p:extLst>
  </p:cSld>
  <p:clrMapOvr>
    <a:masterClrMapping/>
  </p:clrMapOvr>
  <p:transition>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314300" y="305800"/>
            <a:ext cx="11563200" cy="62464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09435937"/>
      </p:ext>
    </p:extLst>
  </p:cSld>
  <p:clrMapOvr>
    <a:masterClrMapping/>
  </p:clrMapOvr>
  <p:transition>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B1344-61FD-782C-7DCD-49E53571F3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053485-9C52-17B1-A7D4-DE76CB1035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EB4FF90-EC55-294B-5D5B-79751035BE4B}"/>
              </a:ext>
            </a:extLst>
          </p:cNvPr>
          <p:cNvSpPr>
            <a:spLocks noGrp="1"/>
          </p:cNvSpPr>
          <p:nvPr>
            <p:ph type="dt" sz="half" idx="10"/>
          </p:nvPr>
        </p:nvSpPr>
        <p:spPr/>
        <p:txBody>
          <a:bodyPr/>
          <a:lstStyle/>
          <a:p>
            <a:fld id="{AA0AD05A-D4C5-41A7-9D0A-B061BF5A5537}" type="datetimeFigureOut">
              <a:rPr lang="en-US" smtClean="0"/>
              <a:t>3/1/2025</a:t>
            </a:fld>
            <a:endParaRPr lang="en-US"/>
          </a:p>
        </p:txBody>
      </p:sp>
      <p:sp>
        <p:nvSpPr>
          <p:cNvPr id="5" name="Footer Placeholder 4">
            <a:extLst>
              <a:ext uri="{FF2B5EF4-FFF2-40B4-BE49-F238E27FC236}">
                <a16:creationId xmlns:a16="http://schemas.microsoft.com/office/drawing/2014/main" id="{CFC72443-6D39-D5B5-5D7F-91565CC9AD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73E0B6-5D67-4864-5E0A-864BA5FF395A}"/>
              </a:ext>
            </a:extLst>
          </p:cNvPr>
          <p:cNvSpPr>
            <a:spLocks noGrp="1"/>
          </p:cNvSpPr>
          <p:nvPr>
            <p:ph type="sldNum" sz="quarter" idx="12"/>
          </p:nvPr>
        </p:nvSpPr>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14758610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451F6-22B1-9F7A-8188-19B90F8150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624C1B-A7D0-54E5-C58D-426B647674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6C471D-F7F8-BD68-3FFA-99D307300400}"/>
              </a:ext>
            </a:extLst>
          </p:cNvPr>
          <p:cNvSpPr>
            <a:spLocks noGrp="1"/>
          </p:cNvSpPr>
          <p:nvPr>
            <p:ph type="dt" sz="half" idx="10"/>
          </p:nvPr>
        </p:nvSpPr>
        <p:spPr/>
        <p:txBody>
          <a:bodyPr/>
          <a:lstStyle/>
          <a:p>
            <a:fld id="{AA0AD05A-D4C5-41A7-9D0A-B061BF5A5537}" type="datetimeFigureOut">
              <a:rPr lang="en-US" smtClean="0"/>
              <a:t>3/1/2025</a:t>
            </a:fld>
            <a:endParaRPr lang="en-US"/>
          </a:p>
        </p:txBody>
      </p:sp>
      <p:sp>
        <p:nvSpPr>
          <p:cNvPr id="5" name="Footer Placeholder 4">
            <a:extLst>
              <a:ext uri="{FF2B5EF4-FFF2-40B4-BE49-F238E27FC236}">
                <a16:creationId xmlns:a16="http://schemas.microsoft.com/office/drawing/2014/main" id="{4C989C42-9EC9-3E9B-DABF-851034F12C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612691-57B4-75B9-CC77-6E2303307331}"/>
              </a:ext>
            </a:extLst>
          </p:cNvPr>
          <p:cNvSpPr>
            <a:spLocks noGrp="1"/>
          </p:cNvSpPr>
          <p:nvPr>
            <p:ph type="sldNum" sz="quarter" idx="12"/>
          </p:nvPr>
        </p:nvSpPr>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1387888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84776-BC33-B963-795D-245B137C99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E37A43A-AB20-FD81-7CE1-BB29EA0115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9D1F7E-22F5-ABE1-7CCD-0532951EF233}"/>
              </a:ext>
            </a:extLst>
          </p:cNvPr>
          <p:cNvSpPr>
            <a:spLocks noGrp="1"/>
          </p:cNvSpPr>
          <p:nvPr>
            <p:ph type="dt" sz="half" idx="10"/>
          </p:nvPr>
        </p:nvSpPr>
        <p:spPr/>
        <p:txBody>
          <a:bodyPr/>
          <a:lstStyle/>
          <a:p>
            <a:fld id="{AA0AD05A-D4C5-41A7-9D0A-B061BF5A5537}" type="datetimeFigureOut">
              <a:rPr lang="en-US" smtClean="0"/>
              <a:t>3/1/2025</a:t>
            </a:fld>
            <a:endParaRPr lang="en-US"/>
          </a:p>
        </p:txBody>
      </p:sp>
      <p:sp>
        <p:nvSpPr>
          <p:cNvPr id="5" name="Footer Placeholder 4">
            <a:extLst>
              <a:ext uri="{FF2B5EF4-FFF2-40B4-BE49-F238E27FC236}">
                <a16:creationId xmlns:a16="http://schemas.microsoft.com/office/drawing/2014/main" id="{3C3594BD-5AF6-2A5F-C566-11D88435BF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ED4859-7EE3-A46A-4BF1-C082D40013CE}"/>
              </a:ext>
            </a:extLst>
          </p:cNvPr>
          <p:cNvSpPr>
            <a:spLocks noGrp="1"/>
          </p:cNvSpPr>
          <p:nvPr>
            <p:ph type="sldNum" sz="quarter" idx="12"/>
          </p:nvPr>
        </p:nvSpPr>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2982898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FD487-355C-B894-59DC-49506FF396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4895C7-8DA2-CED9-7708-6CE98833596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C7A2A53-DAD9-B676-AA7A-1196D4ADC1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C006BDC-E1FF-A3B7-327C-818366639B57}"/>
              </a:ext>
            </a:extLst>
          </p:cNvPr>
          <p:cNvSpPr>
            <a:spLocks noGrp="1"/>
          </p:cNvSpPr>
          <p:nvPr>
            <p:ph type="dt" sz="half" idx="10"/>
          </p:nvPr>
        </p:nvSpPr>
        <p:spPr/>
        <p:txBody>
          <a:bodyPr/>
          <a:lstStyle/>
          <a:p>
            <a:fld id="{AA0AD05A-D4C5-41A7-9D0A-B061BF5A5537}" type="datetimeFigureOut">
              <a:rPr lang="en-US" smtClean="0"/>
              <a:t>3/1/2025</a:t>
            </a:fld>
            <a:endParaRPr lang="en-US"/>
          </a:p>
        </p:txBody>
      </p:sp>
      <p:sp>
        <p:nvSpPr>
          <p:cNvPr id="6" name="Footer Placeholder 5">
            <a:extLst>
              <a:ext uri="{FF2B5EF4-FFF2-40B4-BE49-F238E27FC236}">
                <a16:creationId xmlns:a16="http://schemas.microsoft.com/office/drawing/2014/main" id="{87840C79-049B-2985-C44A-83778F0E58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9B4655-5839-399F-A3D3-1B464833190B}"/>
              </a:ext>
            </a:extLst>
          </p:cNvPr>
          <p:cNvSpPr>
            <a:spLocks noGrp="1"/>
          </p:cNvSpPr>
          <p:nvPr>
            <p:ph type="sldNum" sz="quarter" idx="12"/>
          </p:nvPr>
        </p:nvSpPr>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2287335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648C8-A609-67E5-6DBD-2EA96BF5B61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CAD7F7-6423-34E9-A123-F8391B37F1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07FDAF4-0935-044D-35A4-0C1BE47A718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0503B7E-0683-49AF-B9CB-E23938BC786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9AC5F7-FFF6-70E1-D918-4014B0CA47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299283-CC1B-01E7-7BBB-A1AA3ED36049}"/>
              </a:ext>
            </a:extLst>
          </p:cNvPr>
          <p:cNvSpPr>
            <a:spLocks noGrp="1"/>
          </p:cNvSpPr>
          <p:nvPr>
            <p:ph type="dt" sz="half" idx="10"/>
          </p:nvPr>
        </p:nvSpPr>
        <p:spPr/>
        <p:txBody>
          <a:bodyPr/>
          <a:lstStyle/>
          <a:p>
            <a:fld id="{AA0AD05A-D4C5-41A7-9D0A-B061BF5A5537}" type="datetimeFigureOut">
              <a:rPr lang="en-US" smtClean="0"/>
              <a:t>3/1/2025</a:t>
            </a:fld>
            <a:endParaRPr lang="en-US"/>
          </a:p>
        </p:txBody>
      </p:sp>
      <p:sp>
        <p:nvSpPr>
          <p:cNvPr id="8" name="Footer Placeholder 7">
            <a:extLst>
              <a:ext uri="{FF2B5EF4-FFF2-40B4-BE49-F238E27FC236}">
                <a16:creationId xmlns:a16="http://schemas.microsoft.com/office/drawing/2014/main" id="{699C23BA-2713-3567-6A3E-0618047238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F45BABE-5946-6C60-D8F2-A3284CE5B68A}"/>
              </a:ext>
            </a:extLst>
          </p:cNvPr>
          <p:cNvSpPr>
            <a:spLocks noGrp="1"/>
          </p:cNvSpPr>
          <p:nvPr>
            <p:ph type="sldNum" sz="quarter" idx="12"/>
          </p:nvPr>
        </p:nvSpPr>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3130893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5C02F-71F8-C1D5-6F11-B97FA98CEE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999C224-0C0B-B790-2231-F27CAC1BFFA1}"/>
              </a:ext>
            </a:extLst>
          </p:cNvPr>
          <p:cNvSpPr>
            <a:spLocks noGrp="1"/>
          </p:cNvSpPr>
          <p:nvPr>
            <p:ph type="dt" sz="half" idx="10"/>
          </p:nvPr>
        </p:nvSpPr>
        <p:spPr/>
        <p:txBody>
          <a:bodyPr/>
          <a:lstStyle/>
          <a:p>
            <a:fld id="{AA0AD05A-D4C5-41A7-9D0A-B061BF5A5537}" type="datetimeFigureOut">
              <a:rPr lang="en-US" smtClean="0"/>
              <a:t>3/1/2025</a:t>
            </a:fld>
            <a:endParaRPr lang="en-US"/>
          </a:p>
        </p:txBody>
      </p:sp>
      <p:sp>
        <p:nvSpPr>
          <p:cNvPr id="4" name="Footer Placeholder 3">
            <a:extLst>
              <a:ext uri="{FF2B5EF4-FFF2-40B4-BE49-F238E27FC236}">
                <a16:creationId xmlns:a16="http://schemas.microsoft.com/office/drawing/2014/main" id="{3522132E-DDDC-4F65-43CF-90C374B2509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636EFE2-AF2C-0723-C09A-4C45E728E220}"/>
              </a:ext>
            </a:extLst>
          </p:cNvPr>
          <p:cNvSpPr>
            <a:spLocks noGrp="1"/>
          </p:cNvSpPr>
          <p:nvPr>
            <p:ph type="sldNum" sz="quarter" idx="12"/>
          </p:nvPr>
        </p:nvSpPr>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3259368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60C03D9-F645-40E9-92DD-D1D93D542304}" type="datetimeFigureOut">
              <a:rPr lang="en-US" smtClean="0"/>
              <a:t>3/1/2025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7771375-B417-4872-842B-F7CC0CD87D57}" type="slidenum">
              <a:rPr lang="en-US" smtClean="0"/>
              <a:t>‹#›</a:t>
            </a:fld>
            <a:endParaRPr lang="en-US"/>
          </a:p>
        </p:txBody>
      </p:sp>
    </p:spTree>
    <p:extLst>
      <p:ext uri="{BB962C8B-B14F-4D97-AF65-F5344CB8AC3E}">
        <p14:creationId xmlns:p14="http://schemas.microsoft.com/office/powerpoint/2010/main" val="31388376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EC6A9C-7C6E-4D24-48F6-4D3B3F44FCBB}"/>
              </a:ext>
            </a:extLst>
          </p:cNvPr>
          <p:cNvSpPr>
            <a:spLocks noGrp="1"/>
          </p:cNvSpPr>
          <p:nvPr>
            <p:ph type="dt" sz="half" idx="10"/>
          </p:nvPr>
        </p:nvSpPr>
        <p:spPr/>
        <p:txBody>
          <a:bodyPr/>
          <a:lstStyle/>
          <a:p>
            <a:fld id="{AA0AD05A-D4C5-41A7-9D0A-B061BF5A5537}" type="datetimeFigureOut">
              <a:rPr lang="en-US" smtClean="0"/>
              <a:t>3/1/2025</a:t>
            </a:fld>
            <a:endParaRPr lang="en-US"/>
          </a:p>
        </p:txBody>
      </p:sp>
      <p:sp>
        <p:nvSpPr>
          <p:cNvPr id="3" name="Footer Placeholder 2">
            <a:extLst>
              <a:ext uri="{FF2B5EF4-FFF2-40B4-BE49-F238E27FC236}">
                <a16:creationId xmlns:a16="http://schemas.microsoft.com/office/drawing/2014/main" id="{69D0E8D6-7807-75EE-A984-B9B15C6D853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3500CB-84FB-308F-75D6-387A53D9A9CB}"/>
              </a:ext>
            </a:extLst>
          </p:cNvPr>
          <p:cNvSpPr>
            <a:spLocks noGrp="1"/>
          </p:cNvSpPr>
          <p:nvPr>
            <p:ph type="sldNum" sz="quarter" idx="12"/>
          </p:nvPr>
        </p:nvSpPr>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27510136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80864-5FAE-0830-5D43-D3F1DF3600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E1431E-608E-597D-9294-36D04B296A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42DBF-0C65-5010-3759-1DEDA87D4E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101E5C-E618-5FA5-C8E9-F5820A257873}"/>
              </a:ext>
            </a:extLst>
          </p:cNvPr>
          <p:cNvSpPr>
            <a:spLocks noGrp="1"/>
          </p:cNvSpPr>
          <p:nvPr>
            <p:ph type="dt" sz="half" idx="10"/>
          </p:nvPr>
        </p:nvSpPr>
        <p:spPr/>
        <p:txBody>
          <a:bodyPr/>
          <a:lstStyle/>
          <a:p>
            <a:fld id="{AA0AD05A-D4C5-41A7-9D0A-B061BF5A5537}" type="datetimeFigureOut">
              <a:rPr lang="en-US" smtClean="0"/>
              <a:t>3/1/2025</a:t>
            </a:fld>
            <a:endParaRPr lang="en-US"/>
          </a:p>
        </p:txBody>
      </p:sp>
      <p:sp>
        <p:nvSpPr>
          <p:cNvPr id="6" name="Footer Placeholder 5">
            <a:extLst>
              <a:ext uri="{FF2B5EF4-FFF2-40B4-BE49-F238E27FC236}">
                <a16:creationId xmlns:a16="http://schemas.microsoft.com/office/drawing/2014/main" id="{36756F7A-8BEC-091F-E6C8-ECFF6FDB46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D645DD-AC13-960D-8555-688C0566F345}"/>
              </a:ext>
            </a:extLst>
          </p:cNvPr>
          <p:cNvSpPr>
            <a:spLocks noGrp="1"/>
          </p:cNvSpPr>
          <p:nvPr>
            <p:ph type="sldNum" sz="quarter" idx="12"/>
          </p:nvPr>
        </p:nvSpPr>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2204599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7D31C-083D-A7ED-0C66-30F5C2393C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247CBE-27C7-09AB-D7BF-F4C9536BCF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A00CA10-1CFF-AA58-346F-ABFFA972D2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39DC2B-80D5-EDE5-9366-DDEF23E3893F}"/>
              </a:ext>
            </a:extLst>
          </p:cNvPr>
          <p:cNvSpPr>
            <a:spLocks noGrp="1"/>
          </p:cNvSpPr>
          <p:nvPr>
            <p:ph type="dt" sz="half" idx="10"/>
          </p:nvPr>
        </p:nvSpPr>
        <p:spPr/>
        <p:txBody>
          <a:bodyPr/>
          <a:lstStyle/>
          <a:p>
            <a:fld id="{AA0AD05A-D4C5-41A7-9D0A-B061BF5A5537}" type="datetimeFigureOut">
              <a:rPr lang="en-US" smtClean="0"/>
              <a:t>3/1/2025</a:t>
            </a:fld>
            <a:endParaRPr lang="en-US"/>
          </a:p>
        </p:txBody>
      </p:sp>
      <p:sp>
        <p:nvSpPr>
          <p:cNvPr id="6" name="Footer Placeholder 5">
            <a:extLst>
              <a:ext uri="{FF2B5EF4-FFF2-40B4-BE49-F238E27FC236}">
                <a16:creationId xmlns:a16="http://schemas.microsoft.com/office/drawing/2014/main" id="{721B2BF3-9853-2117-99CA-04D07885F3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2797E3-8D04-6B88-CA65-99049A32252E}"/>
              </a:ext>
            </a:extLst>
          </p:cNvPr>
          <p:cNvSpPr>
            <a:spLocks noGrp="1"/>
          </p:cNvSpPr>
          <p:nvPr>
            <p:ph type="sldNum" sz="quarter" idx="12"/>
          </p:nvPr>
        </p:nvSpPr>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2820768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7FDD7-E43E-9995-8E3B-904D1AD4DA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409749E-C212-D5CD-9DA0-869031ACEE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EEF637-CCBF-F511-ACB7-FF27131B53A5}"/>
              </a:ext>
            </a:extLst>
          </p:cNvPr>
          <p:cNvSpPr>
            <a:spLocks noGrp="1"/>
          </p:cNvSpPr>
          <p:nvPr>
            <p:ph type="dt" sz="half" idx="10"/>
          </p:nvPr>
        </p:nvSpPr>
        <p:spPr/>
        <p:txBody>
          <a:bodyPr/>
          <a:lstStyle/>
          <a:p>
            <a:fld id="{AA0AD05A-D4C5-41A7-9D0A-B061BF5A5537}" type="datetimeFigureOut">
              <a:rPr lang="en-US" smtClean="0"/>
              <a:t>3/1/2025</a:t>
            </a:fld>
            <a:endParaRPr lang="en-US"/>
          </a:p>
        </p:txBody>
      </p:sp>
      <p:sp>
        <p:nvSpPr>
          <p:cNvPr id="5" name="Footer Placeholder 4">
            <a:extLst>
              <a:ext uri="{FF2B5EF4-FFF2-40B4-BE49-F238E27FC236}">
                <a16:creationId xmlns:a16="http://schemas.microsoft.com/office/drawing/2014/main" id="{87C4DCEC-B376-EC52-E12A-6C424BC8D8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E0DF54-E5DA-8477-270C-1024AAB0FC88}"/>
              </a:ext>
            </a:extLst>
          </p:cNvPr>
          <p:cNvSpPr>
            <a:spLocks noGrp="1"/>
          </p:cNvSpPr>
          <p:nvPr>
            <p:ph type="sldNum" sz="quarter" idx="12"/>
          </p:nvPr>
        </p:nvSpPr>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3155096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40590F-3E8D-6A83-2C49-52ABA0C3CAF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1E830E1-3F67-C0CB-D30A-73FB7BC9DF4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4B85BB-D67C-B66D-3251-C294A19CBDAF}"/>
              </a:ext>
            </a:extLst>
          </p:cNvPr>
          <p:cNvSpPr>
            <a:spLocks noGrp="1"/>
          </p:cNvSpPr>
          <p:nvPr>
            <p:ph type="dt" sz="half" idx="10"/>
          </p:nvPr>
        </p:nvSpPr>
        <p:spPr/>
        <p:txBody>
          <a:bodyPr/>
          <a:lstStyle/>
          <a:p>
            <a:fld id="{AA0AD05A-D4C5-41A7-9D0A-B061BF5A5537}" type="datetimeFigureOut">
              <a:rPr lang="en-US" smtClean="0"/>
              <a:t>3/1/2025</a:t>
            </a:fld>
            <a:endParaRPr lang="en-US"/>
          </a:p>
        </p:txBody>
      </p:sp>
      <p:sp>
        <p:nvSpPr>
          <p:cNvPr id="5" name="Footer Placeholder 4">
            <a:extLst>
              <a:ext uri="{FF2B5EF4-FFF2-40B4-BE49-F238E27FC236}">
                <a16:creationId xmlns:a16="http://schemas.microsoft.com/office/drawing/2014/main" id="{EDE8A1E2-A918-428E-40EC-3D8934D12C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28D0D3-6D64-0655-8235-7B473BF92EDE}"/>
              </a:ext>
            </a:extLst>
          </p:cNvPr>
          <p:cNvSpPr>
            <a:spLocks noGrp="1"/>
          </p:cNvSpPr>
          <p:nvPr>
            <p:ph type="sldNum" sz="quarter" idx="12"/>
          </p:nvPr>
        </p:nvSpPr>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3698269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A60C03D9-F645-40E9-92DD-D1D93D542304}" type="datetimeFigureOut">
              <a:rPr lang="en-US" smtClean="0"/>
              <a:t>3/1/2025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77771375-B417-4872-842B-F7CC0CD87D57}" type="slidenum">
              <a:rPr lang="en-US" smtClean="0"/>
              <a:t>‹#›</a:t>
            </a:fld>
            <a:endParaRPr lang="en-US"/>
          </a:p>
        </p:txBody>
      </p:sp>
    </p:spTree>
    <p:extLst>
      <p:ext uri="{BB962C8B-B14F-4D97-AF65-F5344CB8AC3E}">
        <p14:creationId xmlns:p14="http://schemas.microsoft.com/office/powerpoint/2010/main" val="32255553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A60C03D9-F645-40E9-92DD-D1D93D542304}" type="datetimeFigureOut">
              <a:rPr lang="en-US" smtClean="0"/>
              <a:t>3/1/2025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77771375-B417-4872-842B-F7CC0CD87D57}" type="slidenum">
              <a:rPr lang="en-US" smtClean="0"/>
              <a:t>‹#›</a:t>
            </a:fld>
            <a:endParaRPr lang="en-US"/>
          </a:p>
        </p:txBody>
      </p:sp>
    </p:spTree>
    <p:extLst>
      <p:ext uri="{BB962C8B-B14F-4D97-AF65-F5344CB8AC3E}">
        <p14:creationId xmlns:p14="http://schemas.microsoft.com/office/powerpoint/2010/main" val="23765411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A60C03D9-F645-40E9-92DD-D1D93D542304}" type="datetimeFigureOut">
              <a:rPr lang="en-US" smtClean="0"/>
              <a:t>3/1/2025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7771375-B417-4872-842B-F7CC0CD87D57}" type="slidenum">
              <a:rPr lang="en-US" smtClean="0"/>
              <a:t>‹#›</a:t>
            </a:fld>
            <a:endParaRPr lang="en-US"/>
          </a:p>
        </p:txBody>
      </p:sp>
    </p:spTree>
    <p:extLst>
      <p:ext uri="{BB962C8B-B14F-4D97-AF65-F5344CB8AC3E}">
        <p14:creationId xmlns:p14="http://schemas.microsoft.com/office/powerpoint/2010/main" val="4064825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60C03D9-F645-40E9-92DD-D1D93D542304}" type="datetimeFigureOut">
              <a:rPr lang="en-US" smtClean="0"/>
              <a:t>3/1/2025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7771375-B417-4872-842B-F7CC0CD87D57}" type="slidenum">
              <a:rPr lang="en-US" smtClean="0"/>
              <a:t>‹#›</a:t>
            </a:fld>
            <a:endParaRPr lang="en-US"/>
          </a:p>
        </p:txBody>
      </p:sp>
    </p:spTree>
    <p:extLst>
      <p:ext uri="{BB962C8B-B14F-4D97-AF65-F5344CB8AC3E}">
        <p14:creationId xmlns:p14="http://schemas.microsoft.com/office/powerpoint/2010/main" val="4147663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60C03D9-F645-40E9-92DD-D1D93D542304}" type="datetimeFigureOut">
              <a:rPr lang="en-US" smtClean="0"/>
              <a:t>3/1/2025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7771375-B417-4872-842B-F7CC0CD87D57}" type="slidenum">
              <a:rPr lang="en-US" smtClean="0"/>
              <a:t>‹#›</a:t>
            </a:fld>
            <a:endParaRPr lang="en-US"/>
          </a:p>
        </p:txBody>
      </p:sp>
    </p:spTree>
    <p:extLst>
      <p:ext uri="{BB962C8B-B14F-4D97-AF65-F5344CB8AC3E}">
        <p14:creationId xmlns:p14="http://schemas.microsoft.com/office/powerpoint/2010/main" val="41781955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3.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B7AE4C9F-C7A8-4EF0-8339-A3E5F0EFD7C0}"/>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2420600" y="0"/>
            <a:ext cx="1162049" cy="1162049"/>
          </a:xfrm>
          <a:prstGeom prst="rect">
            <a:avLst/>
          </a:prstGeom>
        </p:spPr>
      </p:pic>
    </p:spTree>
    <p:extLst>
      <p:ext uri="{BB962C8B-B14F-4D97-AF65-F5344CB8AC3E}">
        <p14:creationId xmlns:p14="http://schemas.microsoft.com/office/powerpoint/2010/main" val="3572151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2pPr>
            <a:lvl3pPr lvl="2"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3pPr>
            <a:lvl4pPr lvl="3"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4pPr>
            <a:lvl5pPr lvl="4"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5pPr>
            <a:lvl6pPr lvl="5"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6pPr>
            <a:lvl7pPr lvl="6"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7pPr>
            <a:lvl8pPr lvl="7"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8pPr>
            <a:lvl9pPr lvl="8"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9pPr>
          </a:lstStyle>
          <a:p>
            <a:endParaRPr/>
          </a:p>
        </p:txBody>
      </p:sp>
      <p:sp>
        <p:nvSpPr>
          <p:cNvPr id="7" name="Google Shape;7;p1"/>
          <p:cNvSpPr txBox="1">
            <a:spLocks noGrp="1"/>
          </p:cNvSpPr>
          <p:nvPr>
            <p:ph type="body" idx="1"/>
          </p:nvPr>
        </p:nvSpPr>
        <p:spPr>
          <a:xfrm>
            <a:off x="960000" y="1649440"/>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1pPr>
            <a:lvl2pPr marL="914400" lvl="1"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2pPr>
            <a:lvl3pPr marL="1371600" lvl="2"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3pPr>
            <a:lvl4pPr marL="1828800" lvl="3"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4pPr>
            <a:lvl5pPr marL="2286000" lvl="4"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5pPr>
            <a:lvl6pPr marL="2743200" lvl="5"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6pPr>
            <a:lvl7pPr marL="3200400" lvl="6"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7pPr>
            <a:lvl8pPr marL="3657600" lvl="7"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8pPr>
            <a:lvl9pPr marL="4114800" lvl="8" indent="-317500">
              <a:lnSpc>
                <a:spcPct val="100000"/>
              </a:lnSpc>
              <a:spcBef>
                <a:spcPts val="1600"/>
              </a:spcBef>
              <a:spcAft>
                <a:spcPts val="160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9pPr>
          </a:lstStyle>
          <a:p>
            <a:endParaRPr/>
          </a:p>
        </p:txBody>
      </p:sp>
    </p:spTree>
    <p:extLst>
      <p:ext uri="{BB962C8B-B14F-4D97-AF65-F5344CB8AC3E}">
        <p14:creationId xmlns:p14="http://schemas.microsoft.com/office/powerpoint/2010/main" val="2958689249"/>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Lst>
  <p:transition>
    <p:random/>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46CA1E-3F34-43A0-5980-B7E5E3949A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09F7747-3336-A6A3-99BB-A9FC09A5A8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17C5F0-7BA0-7ECE-0293-CC5D6C98D3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0AD05A-D4C5-41A7-9D0A-B061BF5A5537}" type="datetimeFigureOut">
              <a:rPr lang="en-US" smtClean="0"/>
              <a:t>3/1/2025</a:t>
            </a:fld>
            <a:endParaRPr lang="en-US"/>
          </a:p>
        </p:txBody>
      </p:sp>
      <p:sp>
        <p:nvSpPr>
          <p:cNvPr id="5" name="Footer Placeholder 4">
            <a:extLst>
              <a:ext uri="{FF2B5EF4-FFF2-40B4-BE49-F238E27FC236}">
                <a16:creationId xmlns:a16="http://schemas.microsoft.com/office/drawing/2014/main" id="{62573B92-5FE6-C5D1-0A4C-C7F7554154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F309416-A228-FEBE-03B2-958241574D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A23D81-F170-4E9D-B661-963BC23C4137}" type="slidenum">
              <a:rPr lang="en-US" smtClean="0"/>
              <a:t>‹#›</a:t>
            </a:fld>
            <a:endParaRPr lang="en-US"/>
          </a:p>
        </p:txBody>
      </p:sp>
      <p:pic>
        <p:nvPicPr>
          <p:cNvPr id="7" name="Picture 6" descr="A picture containing text, font, graphics, design&#10;&#10;Description automatically generated">
            <a:extLst>
              <a:ext uri="{FF2B5EF4-FFF2-40B4-BE49-F238E27FC236}">
                <a16:creationId xmlns:a16="http://schemas.microsoft.com/office/drawing/2014/main" id="{49B51D46-295D-BE8A-58E1-40DD8D0BC37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19251" y="323849"/>
            <a:ext cx="1438275" cy="1438275"/>
          </a:xfrm>
          <a:prstGeom prst="rect">
            <a:avLst/>
          </a:prstGeom>
        </p:spPr>
      </p:pic>
    </p:spTree>
    <p:extLst>
      <p:ext uri="{BB962C8B-B14F-4D97-AF65-F5344CB8AC3E}">
        <p14:creationId xmlns:p14="http://schemas.microsoft.com/office/powerpoint/2010/main" val="957737164"/>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9.sv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9.sv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40.xml"/><Relationship Id="rId6" Type="http://schemas.openxmlformats.org/officeDocument/2006/relationships/image" Target="../media/image25.png"/><Relationship Id="rId5" Type="http://schemas.openxmlformats.org/officeDocument/2006/relationships/image" Target="../media/image24.png"/><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40.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4.wdp"/></Relationships>
</file>

<file path=ppt/slides/_rels/slide2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40.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40.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2.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37.svg"/><Relationship Id="rId5" Type="http://schemas.openxmlformats.org/officeDocument/2006/relationships/image" Target="../media/image31.png"/><Relationship Id="rId4" Type="http://schemas.openxmlformats.org/officeDocument/2006/relationships/image" Target="../media/image9.sv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9.sv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4.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sv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9.sv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9.sv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9.sv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6516"/>
          <a:stretch/>
        </p:blipFill>
        <p:spPr>
          <a:xfrm>
            <a:off x="0" y="-13448"/>
            <a:ext cx="12192000" cy="6871447"/>
          </a:xfrm>
          <a:prstGeom prst="rect">
            <a:avLst/>
          </a:prstGeom>
        </p:spPr>
      </p:pic>
      <p:pic>
        <p:nvPicPr>
          <p:cNvPr id="10" name="Graphic 9">
            <a:extLst>
              <a:ext uri="{FF2B5EF4-FFF2-40B4-BE49-F238E27FC236}">
                <a16:creationId xmlns:a16="http://schemas.microsoft.com/office/drawing/2014/main" id="{490D6241-FA07-D0AB-755A-C1FF5DF0AE23}"/>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433828" y="-520"/>
            <a:ext cx="2976807" cy="3944940"/>
          </a:xfrm>
          <a:prstGeom prst="rect">
            <a:avLst/>
          </a:prstGeom>
          <a:effectLst>
            <a:outerShdw blurRad="76200" dir="13500000" sy="23000" kx="1200000" algn="br" rotWithShape="0">
              <a:prstClr val="black">
                <a:alpha val="20000"/>
              </a:prstClr>
            </a:outerShdw>
          </a:effectLst>
        </p:spPr>
      </p:pic>
      <p:sp>
        <p:nvSpPr>
          <p:cNvPr id="16" name="Rectangle: Rounded Corners 5">
            <a:extLst>
              <a:ext uri="{FF2B5EF4-FFF2-40B4-BE49-F238E27FC236}">
                <a16:creationId xmlns:a16="http://schemas.microsoft.com/office/drawing/2014/main" id="{375B7F41-B6BC-4285-A5D4-E61F19FAE58E}"/>
              </a:ext>
            </a:extLst>
          </p:cNvPr>
          <p:cNvSpPr/>
          <p:nvPr/>
        </p:nvSpPr>
        <p:spPr>
          <a:xfrm>
            <a:off x="4591050" y="547082"/>
            <a:ext cx="7534275" cy="3110518"/>
          </a:xfrm>
          <a:custGeom>
            <a:avLst/>
            <a:gdLst>
              <a:gd name="connsiteX0" fmla="*/ 0 w 7534275"/>
              <a:gd name="connsiteY0" fmla="*/ 1555259 h 3110518"/>
              <a:gd name="connsiteX1" fmla="*/ 1555259 w 7534275"/>
              <a:gd name="connsiteY1" fmla="*/ 0 h 3110518"/>
              <a:gd name="connsiteX2" fmla="*/ 2108229 w 7534275"/>
              <a:gd name="connsiteY2" fmla="*/ 0 h 3110518"/>
              <a:gd name="connsiteX3" fmla="*/ 2528486 w 7534275"/>
              <a:gd name="connsiteY3" fmla="*/ 0 h 3110518"/>
              <a:gd name="connsiteX4" fmla="*/ 2992980 w 7534275"/>
              <a:gd name="connsiteY4" fmla="*/ 0 h 3110518"/>
              <a:gd name="connsiteX5" fmla="*/ 3545950 w 7534275"/>
              <a:gd name="connsiteY5" fmla="*/ 0 h 3110518"/>
              <a:gd name="connsiteX6" fmla="*/ 4098919 w 7534275"/>
              <a:gd name="connsiteY6" fmla="*/ 0 h 3110518"/>
              <a:gd name="connsiteX7" fmla="*/ 4651889 w 7534275"/>
              <a:gd name="connsiteY7" fmla="*/ 0 h 3110518"/>
              <a:gd name="connsiteX8" fmla="*/ 5116383 w 7534275"/>
              <a:gd name="connsiteY8" fmla="*/ 0 h 3110518"/>
              <a:gd name="connsiteX9" fmla="*/ 5979016 w 7534275"/>
              <a:gd name="connsiteY9" fmla="*/ 0 h 3110518"/>
              <a:gd name="connsiteX10" fmla="*/ 7534275 w 7534275"/>
              <a:gd name="connsiteY10" fmla="*/ 1555259 h 3110518"/>
              <a:gd name="connsiteX11" fmla="*/ 7534275 w 7534275"/>
              <a:gd name="connsiteY11" fmla="*/ 1555259 h 3110518"/>
              <a:gd name="connsiteX12" fmla="*/ 5979016 w 7534275"/>
              <a:gd name="connsiteY12" fmla="*/ 3110518 h 3110518"/>
              <a:gd name="connsiteX13" fmla="*/ 5470284 w 7534275"/>
              <a:gd name="connsiteY13" fmla="*/ 3110518 h 3110518"/>
              <a:gd name="connsiteX14" fmla="*/ 4873077 w 7534275"/>
              <a:gd name="connsiteY14" fmla="*/ 3110518 h 3110518"/>
              <a:gd name="connsiteX15" fmla="*/ 4320107 w 7534275"/>
              <a:gd name="connsiteY15" fmla="*/ 3110518 h 3110518"/>
              <a:gd name="connsiteX16" fmla="*/ 3899850 w 7534275"/>
              <a:gd name="connsiteY16" fmla="*/ 3110518 h 3110518"/>
              <a:gd name="connsiteX17" fmla="*/ 3302643 w 7534275"/>
              <a:gd name="connsiteY17" fmla="*/ 3110518 h 3110518"/>
              <a:gd name="connsiteX18" fmla="*/ 2661198 w 7534275"/>
              <a:gd name="connsiteY18" fmla="*/ 3110518 h 3110518"/>
              <a:gd name="connsiteX19" fmla="*/ 2196704 w 7534275"/>
              <a:gd name="connsiteY19" fmla="*/ 3110518 h 3110518"/>
              <a:gd name="connsiteX20" fmla="*/ 1555259 w 7534275"/>
              <a:gd name="connsiteY20" fmla="*/ 3110518 h 3110518"/>
              <a:gd name="connsiteX21" fmla="*/ 0 w 7534275"/>
              <a:gd name="connsiteY21" fmla="*/ 1555259 h 311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534275" h="3110518" fill="none" extrusionOk="0">
                <a:moveTo>
                  <a:pt x="0" y="1555259"/>
                </a:moveTo>
                <a:cubicBezTo>
                  <a:pt x="68177" y="575846"/>
                  <a:pt x="692387" y="25981"/>
                  <a:pt x="1555259" y="0"/>
                </a:cubicBezTo>
                <a:cubicBezTo>
                  <a:pt x="1742320" y="-30263"/>
                  <a:pt x="1836388" y="37895"/>
                  <a:pt x="2108229" y="0"/>
                </a:cubicBezTo>
                <a:cubicBezTo>
                  <a:pt x="2380070" y="-37895"/>
                  <a:pt x="2437996" y="15293"/>
                  <a:pt x="2528486" y="0"/>
                </a:cubicBezTo>
                <a:cubicBezTo>
                  <a:pt x="2618976" y="-15293"/>
                  <a:pt x="2768865" y="38040"/>
                  <a:pt x="2992980" y="0"/>
                </a:cubicBezTo>
                <a:cubicBezTo>
                  <a:pt x="3217095" y="-38040"/>
                  <a:pt x="3434562" y="38019"/>
                  <a:pt x="3545950" y="0"/>
                </a:cubicBezTo>
                <a:cubicBezTo>
                  <a:pt x="3657338" y="-38019"/>
                  <a:pt x="3846250" y="18107"/>
                  <a:pt x="4098919" y="0"/>
                </a:cubicBezTo>
                <a:cubicBezTo>
                  <a:pt x="4351588" y="-18107"/>
                  <a:pt x="4377647" y="16805"/>
                  <a:pt x="4651889" y="0"/>
                </a:cubicBezTo>
                <a:cubicBezTo>
                  <a:pt x="4926131" y="-16805"/>
                  <a:pt x="5006075" y="23143"/>
                  <a:pt x="5116383" y="0"/>
                </a:cubicBezTo>
                <a:cubicBezTo>
                  <a:pt x="5226691" y="-23143"/>
                  <a:pt x="5704835" y="90376"/>
                  <a:pt x="5979016" y="0"/>
                </a:cubicBezTo>
                <a:cubicBezTo>
                  <a:pt x="6769770" y="35159"/>
                  <a:pt x="7328328" y="765652"/>
                  <a:pt x="7534275" y="1555259"/>
                </a:cubicBezTo>
                <a:lnTo>
                  <a:pt x="7534275" y="1555259"/>
                </a:lnTo>
                <a:cubicBezTo>
                  <a:pt x="7696989" y="2374012"/>
                  <a:pt x="6686080" y="2917590"/>
                  <a:pt x="5979016" y="3110518"/>
                </a:cubicBezTo>
                <a:cubicBezTo>
                  <a:pt x="5744162" y="3115675"/>
                  <a:pt x="5599255" y="3084512"/>
                  <a:pt x="5470284" y="3110518"/>
                </a:cubicBezTo>
                <a:cubicBezTo>
                  <a:pt x="5341313" y="3136524"/>
                  <a:pt x="4994679" y="3092749"/>
                  <a:pt x="4873077" y="3110518"/>
                </a:cubicBezTo>
                <a:cubicBezTo>
                  <a:pt x="4751475" y="3128287"/>
                  <a:pt x="4478355" y="3054718"/>
                  <a:pt x="4320107" y="3110518"/>
                </a:cubicBezTo>
                <a:cubicBezTo>
                  <a:pt x="4161859" y="3166318"/>
                  <a:pt x="4083911" y="3108982"/>
                  <a:pt x="3899850" y="3110518"/>
                </a:cubicBezTo>
                <a:cubicBezTo>
                  <a:pt x="3715789" y="3112054"/>
                  <a:pt x="3588088" y="3044278"/>
                  <a:pt x="3302643" y="3110518"/>
                </a:cubicBezTo>
                <a:cubicBezTo>
                  <a:pt x="3017198" y="3176758"/>
                  <a:pt x="2818044" y="3088591"/>
                  <a:pt x="2661198" y="3110518"/>
                </a:cubicBezTo>
                <a:cubicBezTo>
                  <a:pt x="2504353" y="3132445"/>
                  <a:pt x="2335720" y="3104230"/>
                  <a:pt x="2196704" y="3110518"/>
                </a:cubicBezTo>
                <a:cubicBezTo>
                  <a:pt x="2057688" y="3116806"/>
                  <a:pt x="1863394" y="3062301"/>
                  <a:pt x="1555259" y="3110518"/>
                </a:cubicBezTo>
                <a:cubicBezTo>
                  <a:pt x="851317" y="3237958"/>
                  <a:pt x="-54638" y="2545648"/>
                  <a:pt x="0" y="1555259"/>
                </a:cubicBezTo>
                <a:close/>
              </a:path>
              <a:path w="7534275" h="3110518" stroke="0" extrusionOk="0">
                <a:moveTo>
                  <a:pt x="0" y="1555259"/>
                </a:moveTo>
                <a:cubicBezTo>
                  <a:pt x="112268" y="571421"/>
                  <a:pt x="533282" y="-61513"/>
                  <a:pt x="1555259" y="0"/>
                </a:cubicBezTo>
                <a:cubicBezTo>
                  <a:pt x="1707965" y="-44649"/>
                  <a:pt x="1807423" y="28833"/>
                  <a:pt x="2019753" y="0"/>
                </a:cubicBezTo>
                <a:cubicBezTo>
                  <a:pt x="2232083" y="-28833"/>
                  <a:pt x="2304674" y="5589"/>
                  <a:pt x="2572723" y="0"/>
                </a:cubicBezTo>
                <a:cubicBezTo>
                  <a:pt x="2840772" y="-5589"/>
                  <a:pt x="2977529" y="67243"/>
                  <a:pt x="3169930" y="0"/>
                </a:cubicBezTo>
                <a:cubicBezTo>
                  <a:pt x="3362331" y="-67243"/>
                  <a:pt x="3446735" y="35287"/>
                  <a:pt x="3634425" y="0"/>
                </a:cubicBezTo>
                <a:cubicBezTo>
                  <a:pt x="3822116" y="-35287"/>
                  <a:pt x="3879538" y="32349"/>
                  <a:pt x="4098919" y="0"/>
                </a:cubicBezTo>
                <a:cubicBezTo>
                  <a:pt x="4318300" y="-32349"/>
                  <a:pt x="4433369" y="50657"/>
                  <a:pt x="4607651" y="0"/>
                </a:cubicBezTo>
                <a:cubicBezTo>
                  <a:pt x="4781933" y="-50657"/>
                  <a:pt x="4890177" y="28910"/>
                  <a:pt x="5027908" y="0"/>
                </a:cubicBezTo>
                <a:cubicBezTo>
                  <a:pt x="5165639" y="-28910"/>
                  <a:pt x="5588337" y="94223"/>
                  <a:pt x="5979016" y="0"/>
                </a:cubicBezTo>
                <a:cubicBezTo>
                  <a:pt x="6768140" y="54382"/>
                  <a:pt x="7441664" y="474907"/>
                  <a:pt x="7534275" y="1555259"/>
                </a:cubicBezTo>
                <a:lnTo>
                  <a:pt x="7534275" y="1555259"/>
                </a:lnTo>
                <a:cubicBezTo>
                  <a:pt x="7755287" y="2372523"/>
                  <a:pt x="6999071" y="2956764"/>
                  <a:pt x="5979016" y="3110518"/>
                </a:cubicBezTo>
                <a:cubicBezTo>
                  <a:pt x="5738440" y="3123587"/>
                  <a:pt x="5582334" y="3072808"/>
                  <a:pt x="5426046" y="3110518"/>
                </a:cubicBezTo>
                <a:cubicBezTo>
                  <a:pt x="5269758" y="3148228"/>
                  <a:pt x="5120977" y="3057063"/>
                  <a:pt x="4828839" y="3110518"/>
                </a:cubicBezTo>
                <a:cubicBezTo>
                  <a:pt x="4536701" y="3163973"/>
                  <a:pt x="4379391" y="3047548"/>
                  <a:pt x="4231632" y="3110518"/>
                </a:cubicBezTo>
                <a:cubicBezTo>
                  <a:pt x="4083873" y="3173488"/>
                  <a:pt x="3901779" y="3088391"/>
                  <a:pt x="3811375" y="3110518"/>
                </a:cubicBezTo>
                <a:cubicBezTo>
                  <a:pt x="3720971" y="3132645"/>
                  <a:pt x="3417217" y="3065388"/>
                  <a:pt x="3214168" y="3110518"/>
                </a:cubicBezTo>
                <a:cubicBezTo>
                  <a:pt x="3011119" y="3155648"/>
                  <a:pt x="2781705" y="3088391"/>
                  <a:pt x="2616961" y="3110518"/>
                </a:cubicBezTo>
                <a:cubicBezTo>
                  <a:pt x="2452217" y="3132645"/>
                  <a:pt x="2247533" y="3103848"/>
                  <a:pt x="2152466" y="3110518"/>
                </a:cubicBezTo>
                <a:cubicBezTo>
                  <a:pt x="2057400" y="3117188"/>
                  <a:pt x="1683399" y="3093886"/>
                  <a:pt x="1555259" y="3110518"/>
                </a:cubicBezTo>
                <a:cubicBezTo>
                  <a:pt x="801026" y="3126358"/>
                  <a:pt x="-118006" y="2529168"/>
                  <a:pt x="0" y="1555259"/>
                </a:cubicBezTo>
                <a:close/>
              </a:path>
            </a:pathLst>
          </a:custGeom>
          <a:solidFill>
            <a:schemeClr val="bg1"/>
          </a:solidFill>
          <a:ln w="38100">
            <a:solidFill>
              <a:schemeClr val="accent4">
                <a:lumMod val="75000"/>
              </a:schemeClr>
            </a:solidFill>
            <a:prstDash val="solid"/>
            <a:extLst>
              <a:ext uri="{C807C97D-BFC1-408E-A445-0C87EB9F89A2}">
                <ask:lineSketchStyleProps xmlns:ask="http://schemas.microsoft.com/office/drawing/2018/sketchyshapes" xmlns="" sd="3667377045">
                  <a:prstGeom prst="roundRect">
                    <a:avLst>
                      <a:gd name="adj" fmla="val 50000"/>
                    </a:avLst>
                  </a:prstGeom>
                  <ask:type>
                    <ask:lineSketchScribble/>
                  </ask:type>
                </ask:lineSketchStyleProps>
              </a:ext>
            </a:extLs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5B9BD5">
                  <a:lumMod val="50000"/>
                </a:srgbClr>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319CC279-95AF-DD29-BBA5-B4FC45E1F32F}"/>
              </a:ext>
            </a:extLst>
          </p:cNvPr>
          <p:cNvPicPr>
            <a:picLocks noChangeAspect="1"/>
          </p:cNvPicPr>
          <p:nvPr/>
        </p:nvPicPr>
        <p:blipFill>
          <a:blip r:embed="rId5"/>
          <a:stretch>
            <a:fillRect/>
          </a:stretch>
        </p:blipFill>
        <p:spPr>
          <a:xfrm>
            <a:off x="6467683" y="114300"/>
            <a:ext cx="3981033" cy="1408298"/>
          </a:xfrm>
          <a:prstGeom prst="rect">
            <a:avLst/>
          </a:prstGeom>
        </p:spPr>
      </p:pic>
      <p:pic>
        <p:nvPicPr>
          <p:cNvPr id="6" name="Picture 5">
            <a:extLst>
              <a:ext uri="{FF2B5EF4-FFF2-40B4-BE49-F238E27FC236}">
                <a16:creationId xmlns:a16="http://schemas.microsoft.com/office/drawing/2014/main" id="{36257120-967B-E8CD-FA3D-7A61289767DA}"/>
              </a:ext>
            </a:extLst>
          </p:cNvPr>
          <p:cNvPicPr>
            <a:picLocks noChangeAspect="1"/>
          </p:cNvPicPr>
          <p:nvPr/>
        </p:nvPicPr>
        <p:blipFill>
          <a:blip r:embed="rId6"/>
          <a:stretch>
            <a:fillRect/>
          </a:stretch>
        </p:blipFill>
        <p:spPr>
          <a:xfrm>
            <a:off x="4709793" y="914301"/>
            <a:ext cx="2962913" cy="2286198"/>
          </a:xfrm>
          <a:prstGeom prst="rect">
            <a:avLst/>
          </a:prstGeom>
        </p:spPr>
      </p:pic>
      <p:pic>
        <p:nvPicPr>
          <p:cNvPr id="7" name="Picture 6">
            <a:extLst>
              <a:ext uri="{FF2B5EF4-FFF2-40B4-BE49-F238E27FC236}">
                <a16:creationId xmlns:a16="http://schemas.microsoft.com/office/drawing/2014/main" id="{40383398-382E-EEE5-D87F-5BFFC947C3EE}"/>
              </a:ext>
            </a:extLst>
          </p:cNvPr>
          <p:cNvPicPr>
            <a:picLocks noChangeAspect="1"/>
          </p:cNvPicPr>
          <p:nvPr/>
        </p:nvPicPr>
        <p:blipFill>
          <a:blip r:embed="rId7"/>
          <a:stretch>
            <a:fillRect/>
          </a:stretch>
        </p:blipFill>
        <p:spPr>
          <a:xfrm>
            <a:off x="4943228" y="1885503"/>
            <a:ext cx="7248772" cy="1505843"/>
          </a:xfrm>
          <a:prstGeom prst="rect">
            <a:avLst/>
          </a:prstGeom>
        </p:spPr>
      </p:pic>
    </p:spTree>
    <p:extLst>
      <p:ext uri="{BB962C8B-B14F-4D97-AF65-F5344CB8AC3E}">
        <p14:creationId xmlns:p14="http://schemas.microsoft.com/office/powerpoint/2010/main" val="242234376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10"/>
                                        </p:tgtEl>
                                        <p:attrNameLst>
                                          <p:attrName>r</p:attrName>
                                        </p:attrNameLst>
                                      </p:cBhvr>
                                    </p:animRot>
                                    <p:animRot by="-240000">
                                      <p:cBhvr>
                                        <p:cTn id="12" dur="200" fill="hold">
                                          <p:stCondLst>
                                            <p:cond delay="200"/>
                                          </p:stCondLst>
                                        </p:cTn>
                                        <p:tgtEl>
                                          <p:spTgt spid="10"/>
                                        </p:tgtEl>
                                        <p:attrNameLst>
                                          <p:attrName>r</p:attrName>
                                        </p:attrNameLst>
                                      </p:cBhvr>
                                    </p:animRot>
                                    <p:animRot by="240000">
                                      <p:cBhvr>
                                        <p:cTn id="13" dur="200" fill="hold">
                                          <p:stCondLst>
                                            <p:cond delay="400"/>
                                          </p:stCondLst>
                                        </p:cTn>
                                        <p:tgtEl>
                                          <p:spTgt spid="10"/>
                                        </p:tgtEl>
                                        <p:attrNameLst>
                                          <p:attrName>r</p:attrName>
                                        </p:attrNameLst>
                                      </p:cBhvr>
                                    </p:animRot>
                                    <p:animRot by="-240000">
                                      <p:cBhvr>
                                        <p:cTn id="14" dur="200" fill="hold">
                                          <p:stCondLst>
                                            <p:cond delay="600"/>
                                          </p:stCondLst>
                                        </p:cTn>
                                        <p:tgtEl>
                                          <p:spTgt spid="10"/>
                                        </p:tgtEl>
                                        <p:attrNameLst>
                                          <p:attrName>r</p:attrName>
                                        </p:attrNameLst>
                                      </p:cBhvr>
                                    </p:animRot>
                                    <p:animRot by="120000">
                                      <p:cBhvr>
                                        <p:cTn id="15" dur="200" fill="hold">
                                          <p:stCondLst>
                                            <p:cond delay="800"/>
                                          </p:stCondLst>
                                        </p:cTn>
                                        <p:tgtEl>
                                          <p:spTgt spid="10"/>
                                        </p:tgtEl>
                                        <p:attrNameLst>
                                          <p:attrName>r</p:attrName>
                                        </p:attrNameLst>
                                      </p:cBhvr>
                                    </p:animRot>
                                  </p:childTnLst>
                                </p:cTn>
                              </p:par>
                              <p:par>
                                <p:cTn id="16" presetID="16" presetClass="entr" presetSubtype="21" fill="hold" grpId="0" nodeType="withEffect">
                                  <p:stCondLst>
                                    <p:cond delay="75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1466849" y="161925"/>
            <a:ext cx="8924925"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lvl="0" algn="ctr" defTabSz="457200">
              <a:defRPr/>
            </a:pPr>
            <a:r>
              <a:rPr lang="en-US" sz="6600" b="1" kern="0" dirty="0">
                <a:solidFill>
                  <a:srgbClr val="0064D2">
                    <a:lumMod val="50000"/>
                  </a:srgbClr>
                </a:solidFill>
                <a:ea typeface="微软雅黑"/>
                <a:cs typeface="Arial" panose="020B0604020202020204" pitchFamily="34" charset="0"/>
              </a:rPr>
              <a:t>9 658 + 6 290</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3952874" y="1416922"/>
            <a:ext cx="38957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9 658</a:t>
            </a:r>
          </a:p>
        </p:txBody>
      </p:sp>
      <p:sp>
        <p:nvSpPr>
          <p:cNvPr id="63" name="TextBox 62">
            <a:extLst>
              <a:ext uri="{FF2B5EF4-FFF2-40B4-BE49-F238E27FC236}">
                <a16:creationId xmlns:a16="http://schemas.microsoft.com/office/drawing/2014/main" id="{158DF9BE-F7B0-4466-8BD9-0A25E6EB4EF5}"/>
              </a:ext>
            </a:extLst>
          </p:cNvPr>
          <p:cNvSpPr txBox="1"/>
          <p:nvPr/>
        </p:nvSpPr>
        <p:spPr>
          <a:xfrm>
            <a:off x="4048125" y="2653524"/>
            <a:ext cx="385815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6 290</a:t>
            </a:r>
          </a:p>
        </p:txBody>
      </p:sp>
      <p:sp>
        <p:nvSpPr>
          <p:cNvPr id="64" name="Rectangle 63">
            <a:extLst>
              <a:ext uri="{FF2B5EF4-FFF2-40B4-BE49-F238E27FC236}">
                <a16:creationId xmlns:a16="http://schemas.microsoft.com/office/drawing/2014/main" id="{49194A3C-8066-43B5-8E20-4085EB5B2714}"/>
              </a:ext>
            </a:extLst>
          </p:cNvPr>
          <p:cNvSpPr/>
          <p:nvPr/>
        </p:nvSpPr>
        <p:spPr>
          <a:xfrm>
            <a:off x="2711017" y="28895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3228975" y="4019550"/>
            <a:ext cx="5676899" cy="115568"/>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0" name="TextBox 69">
            <a:extLst>
              <a:ext uri="{FF2B5EF4-FFF2-40B4-BE49-F238E27FC236}">
                <a16:creationId xmlns:a16="http://schemas.microsoft.com/office/drawing/2014/main" id="{EF9096D3-332B-455E-93D1-813EF25531EC}"/>
              </a:ext>
            </a:extLst>
          </p:cNvPr>
          <p:cNvSpPr txBox="1"/>
          <p:nvPr/>
        </p:nvSpPr>
        <p:spPr>
          <a:xfrm>
            <a:off x="6684984" y="387690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8</a:t>
            </a:r>
          </a:p>
        </p:txBody>
      </p:sp>
      <p:sp>
        <p:nvSpPr>
          <p:cNvPr id="71" name="TextBox 70">
            <a:extLst>
              <a:ext uri="{FF2B5EF4-FFF2-40B4-BE49-F238E27FC236}">
                <a16:creationId xmlns:a16="http://schemas.microsoft.com/office/drawing/2014/main" id="{F5971D0C-6109-4711-9C48-BEEE47A85E28}"/>
              </a:ext>
            </a:extLst>
          </p:cNvPr>
          <p:cNvSpPr txBox="1"/>
          <p:nvPr/>
        </p:nvSpPr>
        <p:spPr>
          <a:xfrm>
            <a:off x="5962650" y="3869873"/>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14" name="Rectangle 13">
            <a:extLst>
              <a:ext uri="{FF2B5EF4-FFF2-40B4-BE49-F238E27FC236}">
                <a16:creationId xmlns:a16="http://schemas.microsoft.com/office/drawing/2014/main" id="{D83899F4-76E6-402A-9A11-F2D073A21C13}"/>
              </a:ext>
            </a:extLst>
          </p:cNvPr>
          <p:cNvSpPr/>
          <p:nvPr/>
        </p:nvSpPr>
        <p:spPr>
          <a:xfrm rot="16200000">
            <a:off x="2701492" y="289904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2" name="TextBox 1">
            <a:extLst>
              <a:ext uri="{FF2B5EF4-FFF2-40B4-BE49-F238E27FC236}">
                <a16:creationId xmlns:a16="http://schemas.microsoft.com/office/drawing/2014/main" id="{4F748681-EE67-ABF4-A4B9-9E14322FDD37}"/>
              </a:ext>
            </a:extLst>
          </p:cNvPr>
          <p:cNvSpPr txBox="1"/>
          <p:nvPr/>
        </p:nvSpPr>
        <p:spPr>
          <a:xfrm>
            <a:off x="5162550" y="3879398"/>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3" name="TextBox 2">
            <a:extLst>
              <a:ext uri="{FF2B5EF4-FFF2-40B4-BE49-F238E27FC236}">
                <a16:creationId xmlns:a16="http://schemas.microsoft.com/office/drawing/2014/main" id="{995B9D1C-B8D4-8C72-2B23-4EC27AFD6345}"/>
              </a:ext>
            </a:extLst>
          </p:cNvPr>
          <p:cNvSpPr txBox="1"/>
          <p:nvPr/>
        </p:nvSpPr>
        <p:spPr>
          <a:xfrm>
            <a:off x="3371850" y="3907973"/>
            <a:ext cx="17986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15</a:t>
            </a:r>
          </a:p>
        </p:txBody>
      </p:sp>
    </p:spTree>
    <p:extLst>
      <p:ext uri="{BB962C8B-B14F-4D97-AF65-F5344CB8AC3E}">
        <p14:creationId xmlns:p14="http://schemas.microsoft.com/office/powerpoint/2010/main" val="121023587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70"/>
                                        </p:tgtEl>
                                        <p:attrNameLst>
                                          <p:attrName>style.visibility</p:attrName>
                                        </p:attrNameLst>
                                      </p:cBhvr>
                                      <p:to>
                                        <p:strVal val="visible"/>
                                      </p:to>
                                    </p:set>
                                    <p:animEffect transition="in" filter="wipe(up)">
                                      <p:cBhvr>
                                        <p:cTn id="30" dur="500"/>
                                        <p:tgtEl>
                                          <p:spTgt spid="7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71"/>
                                        </p:tgtEl>
                                        <p:attrNameLst>
                                          <p:attrName>style.visibility</p:attrName>
                                        </p:attrNameLst>
                                      </p:cBhvr>
                                      <p:to>
                                        <p:strVal val="visible"/>
                                      </p:to>
                                    </p:set>
                                    <p:animEffect transition="in" filter="wipe(up)">
                                      <p:cBhvr>
                                        <p:cTn id="35" dur="500"/>
                                        <p:tgtEl>
                                          <p:spTgt spid="7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up)">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ipe(up)">
                                      <p:cBhvr>
                                        <p:cTn id="4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70" grpId="0"/>
      <p:bldP spid="71" grpId="0"/>
      <p:bldP spid="14" grpId="0" animBg="1"/>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1466849" y="161925"/>
            <a:ext cx="8924925"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14 709 – 5 234</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3238500" y="1416922"/>
            <a:ext cx="4610100"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14 709 </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3" name="TextBox 62">
            <a:extLst>
              <a:ext uri="{FF2B5EF4-FFF2-40B4-BE49-F238E27FC236}">
                <a16:creationId xmlns:a16="http://schemas.microsoft.com/office/drawing/2014/main" id="{158DF9BE-F7B0-4466-8BD9-0A25E6EB4EF5}"/>
              </a:ext>
            </a:extLst>
          </p:cNvPr>
          <p:cNvSpPr txBox="1"/>
          <p:nvPr/>
        </p:nvSpPr>
        <p:spPr>
          <a:xfrm>
            <a:off x="4048125" y="2653524"/>
            <a:ext cx="385815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5 234</a:t>
            </a:r>
          </a:p>
        </p:txBody>
      </p:sp>
      <p:sp>
        <p:nvSpPr>
          <p:cNvPr id="64" name="Rectangle 63">
            <a:extLst>
              <a:ext uri="{FF2B5EF4-FFF2-40B4-BE49-F238E27FC236}">
                <a16:creationId xmlns:a16="http://schemas.microsoft.com/office/drawing/2014/main" id="{49194A3C-8066-43B5-8E20-4085EB5B2714}"/>
              </a:ext>
            </a:extLst>
          </p:cNvPr>
          <p:cNvSpPr/>
          <p:nvPr/>
        </p:nvSpPr>
        <p:spPr>
          <a:xfrm>
            <a:off x="2711017" y="28895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3228975" y="4019550"/>
            <a:ext cx="5676899" cy="115568"/>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0" name="TextBox 69">
            <a:extLst>
              <a:ext uri="{FF2B5EF4-FFF2-40B4-BE49-F238E27FC236}">
                <a16:creationId xmlns:a16="http://schemas.microsoft.com/office/drawing/2014/main" id="{EF9096D3-332B-455E-93D1-813EF25531EC}"/>
              </a:ext>
            </a:extLst>
          </p:cNvPr>
          <p:cNvSpPr txBox="1"/>
          <p:nvPr/>
        </p:nvSpPr>
        <p:spPr>
          <a:xfrm>
            <a:off x="6684984" y="387690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a:t>
            </a:r>
          </a:p>
        </p:txBody>
      </p:sp>
      <p:sp>
        <p:nvSpPr>
          <p:cNvPr id="71" name="TextBox 70">
            <a:extLst>
              <a:ext uri="{FF2B5EF4-FFF2-40B4-BE49-F238E27FC236}">
                <a16:creationId xmlns:a16="http://schemas.microsoft.com/office/drawing/2014/main" id="{F5971D0C-6109-4711-9C48-BEEE47A85E28}"/>
              </a:ext>
            </a:extLst>
          </p:cNvPr>
          <p:cNvSpPr txBox="1"/>
          <p:nvPr/>
        </p:nvSpPr>
        <p:spPr>
          <a:xfrm>
            <a:off x="5962650" y="3869873"/>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2" name="TextBox 1">
            <a:extLst>
              <a:ext uri="{FF2B5EF4-FFF2-40B4-BE49-F238E27FC236}">
                <a16:creationId xmlns:a16="http://schemas.microsoft.com/office/drawing/2014/main" id="{4F748681-EE67-ABF4-A4B9-9E14322FDD37}"/>
              </a:ext>
            </a:extLst>
          </p:cNvPr>
          <p:cNvSpPr txBox="1"/>
          <p:nvPr/>
        </p:nvSpPr>
        <p:spPr>
          <a:xfrm>
            <a:off x="5162550" y="3879398"/>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3" name="TextBox 2">
            <a:extLst>
              <a:ext uri="{FF2B5EF4-FFF2-40B4-BE49-F238E27FC236}">
                <a16:creationId xmlns:a16="http://schemas.microsoft.com/office/drawing/2014/main" id="{995B9D1C-B8D4-8C72-2B23-4EC27AFD6345}"/>
              </a:ext>
            </a:extLst>
          </p:cNvPr>
          <p:cNvSpPr txBox="1"/>
          <p:nvPr/>
        </p:nvSpPr>
        <p:spPr>
          <a:xfrm>
            <a:off x="4019550" y="3907973"/>
            <a:ext cx="11509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600" spc="600" dirty="0">
                <a:solidFill>
                  <a:prstClr val="white"/>
                </a:solidFill>
                <a:latin typeface="Arial"/>
                <a:cs typeface="Arial" panose="020B0604020202020204" pitchFamily="34" charset="0"/>
              </a:rPr>
              <a:t>9</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198292414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wipe(left)">
                                      <p:cBhvr>
                                        <p:cTn id="22" dur="500"/>
                                        <p:tgtEl>
                                          <p:spTgt spid="6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70"/>
                                        </p:tgtEl>
                                        <p:attrNameLst>
                                          <p:attrName>style.visibility</p:attrName>
                                        </p:attrNameLst>
                                      </p:cBhvr>
                                      <p:to>
                                        <p:strVal val="visible"/>
                                      </p:to>
                                    </p:set>
                                    <p:animEffect transition="in" filter="wipe(up)">
                                      <p:cBhvr>
                                        <p:cTn id="27" dur="500"/>
                                        <p:tgtEl>
                                          <p:spTgt spid="7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71"/>
                                        </p:tgtEl>
                                        <p:attrNameLst>
                                          <p:attrName>style.visibility</p:attrName>
                                        </p:attrNameLst>
                                      </p:cBhvr>
                                      <p:to>
                                        <p:strVal val="visible"/>
                                      </p:to>
                                    </p:set>
                                    <p:animEffect transition="in" filter="wipe(up)">
                                      <p:cBhvr>
                                        <p:cTn id="32" dur="500"/>
                                        <p:tgtEl>
                                          <p:spTgt spid="7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up)">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up)">
                                      <p:cBhvr>
                                        <p:cTn id="4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70" grpId="0"/>
      <p:bldP spid="71" grpId="0"/>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1466849" y="161925"/>
            <a:ext cx="8924925"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56 204 + 74 539</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1898630" y="132923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3362325" y="1416922"/>
            <a:ext cx="5448299"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56 204 </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3" name="TextBox 62">
            <a:extLst>
              <a:ext uri="{FF2B5EF4-FFF2-40B4-BE49-F238E27FC236}">
                <a16:creationId xmlns:a16="http://schemas.microsoft.com/office/drawing/2014/main" id="{158DF9BE-F7B0-4466-8BD9-0A25E6EB4EF5}"/>
              </a:ext>
            </a:extLst>
          </p:cNvPr>
          <p:cNvSpPr txBox="1"/>
          <p:nvPr/>
        </p:nvSpPr>
        <p:spPr>
          <a:xfrm>
            <a:off x="3390901" y="2653524"/>
            <a:ext cx="4515384"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74 539</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4" name="Rectangle 63">
            <a:extLst>
              <a:ext uri="{FF2B5EF4-FFF2-40B4-BE49-F238E27FC236}">
                <a16:creationId xmlns:a16="http://schemas.microsoft.com/office/drawing/2014/main" id="{49194A3C-8066-43B5-8E20-4085EB5B2714}"/>
              </a:ext>
            </a:extLst>
          </p:cNvPr>
          <p:cNvSpPr/>
          <p:nvPr/>
        </p:nvSpPr>
        <p:spPr>
          <a:xfrm>
            <a:off x="2711017" y="28895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2686050" y="3971925"/>
            <a:ext cx="5676899" cy="115568"/>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0" name="TextBox 69">
            <a:extLst>
              <a:ext uri="{FF2B5EF4-FFF2-40B4-BE49-F238E27FC236}">
                <a16:creationId xmlns:a16="http://schemas.microsoft.com/office/drawing/2014/main" id="{EF9096D3-332B-455E-93D1-813EF25531EC}"/>
              </a:ext>
            </a:extLst>
          </p:cNvPr>
          <p:cNvSpPr txBox="1"/>
          <p:nvPr/>
        </p:nvSpPr>
        <p:spPr>
          <a:xfrm>
            <a:off x="6818334" y="386738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71" name="TextBox 70">
            <a:extLst>
              <a:ext uri="{FF2B5EF4-FFF2-40B4-BE49-F238E27FC236}">
                <a16:creationId xmlns:a16="http://schemas.microsoft.com/office/drawing/2014/main" id="{F5971D0C-6109-4711-9C48-BEEE47A85E28}"/>
              </a:ext>
            </a:extLst>
          </p:cNvPr>
          <p:cNvSpPr txBox="1"/>
          <p:nvPr/>
        </p:nvSpPr>
        <p:spPr>
          <a:xfrm>
            <a:off x="6096000" y="3860348"/>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14" name="Rectangle 13">
            <a:extLst>
              <a:ext uri="{FF2B5EF4-FFF2-40B4-BE49-F238E27FC236}">
                <a16:creationId xmlns:a16="http://schemas.microsoft.com/office/drawing/2014/main" id="{D83899F4-76E6-402A-9A11-F2D073A21C13}"/>
              </a:ext>
            </a:extLst>
          </p:cNvPr>
          <p:cNvSpPr/>
          <p:nvPr/>
        </p:nvSpPr>
        <p:spPr>
          <a:xfrm rot="16200000">
            <a:off x="2701492" y="289904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2" name="TextBox 1">
            <a:extLst>
              <a:ext uri="{FF2B5EF4-FFF2-40B4-BE49-F238E27FC236}">
                <a16:creationId xmlns:a16="http://schemas.microsoft.com/office/drawing/2014/main" id="{4F748681-EE67-ABF4-A4B9-9E14322FDD37}"/>
              </a:ext>
            </a:extLst>
          </p:cNvPr>
          <p:cNvSpPr txBox="1"/>
          <p:nvPr/>
        </p:nvSpPr>
        <p:spPr>
          <a:xfrm>
            <a:off x="5295900" y="3869873"/>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3" name="TextBox 2">
            <a:extLst>
              <a:ext uri="{FF2B5EF4-FFF2-40B4-BE49-F238E27FC236}">
                <a16:creationId xmlns:a16="http://schemas.microsoft.com/office/drawing/2014/main" id="{995B9D1C-B8D4-8C72-2B23-4EC27AFD6345}"/>
              </a:ext>
            </a:extLst>
          </p:cNvPr>
          <p:cNvSpPr txBox="1"/>
          <p:nvPr/>
        </p:nvSpPr>
        <p:spPr>
          <a:xfrm>
            <a:off x="4143374" y="3898448"/>
            <a:ext cx="116050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0</a:t>
            </a:r>
          </a:p>
        </p:txBody>
      </p:sp>
      <p:sp>
        <p:nvSpPr>
          <p:cNvPr id="4" name="TextBox 3">
            <a:extLst>
              <a:ext uri="{FF2B5EF4-FFF2-40B4-BE49-F238E27FC236}">
                <a16:creationId xmlns:a16="http://schemas.microsoft.com/office/drawing/2014/main" id="{579E2FCD-0F71-C098-F5DD-6F9CEB2C7DDC}"/>
              </a:ext>
            </a:extLst>
          </p:cNvPr>
          <p:cNvSpPr txBox="1"/>
          <p:nvPr/>
        </p:nvSpPr>
        <p:spPr>
          <a:xfrm>
            <a:off x="2667001" y="3917498"/>
            <a:ext cx="178915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13</a:t>
            </a:r>
          </a:p>
        </p:txBody>
      </p:sp>
    </p:spTree>
    <p:extLst>
      <p:ext uri="{BB962C8B-B14F-4D97-AF65-F5344CB8AC3E}">
        <p14:creationId xmlns:p14="http://schemas.microsoft.com/office/powerpoint/2010/main" val="163409248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70"/>
                                        </p:tgtEl>
                                        <p:attrNameLst>
                                          <p:attrName>style.visibility</p:attrName>
                                        </p:attrNameLst>
                                      </p:cBhvr>
                                      <p:to>
                                        <p:strVal val="visible"/>
                                      </p:to>
                                    </p:set>
                                    <p:animEffect transition="in" filter="wipe(up)">
                                      <p:cBhvr>
                                        <p:cTn id="30" dur="500"/>
                                        <p:tgtEl>
                                          <p:spTgt spid="7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71"/>
                                        </p:tgtEl>
                                        <p:attrNameLst>
                                          <p:attrName>style.visibility</p:attrName>
                                        </p:attrNameLst>
                                      </p:cBhvr>
                                      <p:to>
                                        <p:strVal val="visible"/>
                                      </p:to>
                                    </p:set>
                                    <p:animEffect transition="in" filter="wipe(up)">
                                      <p:cBhvr>
                                        <p:cTn id="35" dur="500"/>
                                        <p:tgtEl>
                                          <p:spTgt spid="7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up)">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ipe(up)">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wipe(up)">
                                      <p:cBhvr>
                                        <p:cTn id="5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70" grpId="0"/>
      <p:bldP spid="71" grpId="0"/>
      <p:bldP spid="14" grpId="0" animBg="1"/>
      <p:bldP spid="2" grpId="0"/>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1466849" y="161925"/>
            <a:ext cx="8924925"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159 570 – 81 625</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1898630" y="132923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2752725" y="1416922"/>
            <a:ext cx="6057899"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159 570 </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3" name="TextBox 62">
            <a:extLst>
              <a:ext uri="{FF2B5EF4-FFF2-40B4-BE49-F238E27FC236}">
                <a16:creationId xmlns:a16="http://schemas.microsoft.com/office/drawing/2014/main" id="{158DF9BE-F7B0-4466-8BD9-0A25E6EB4EF5}"/>
              </a:ext>
            </a:extLst>
          </p:cNvPr>
          <p:cNvSpPr txBox="1"/>
          <p:nvPr/>
        </p:nvSpPr>
        <p:spPr>
          <a:xfrm>
            <a:off x="3390901" y="2653524"/>
            <a:ext cx="4515384"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81 625</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4" name="Rectangle 63">
            <a:extLst>
              <a:ext uri="{FF2B5EF4-FFF2-40B4-BE49-F238E27FC236}">
                <a16:creationId xmlns:a16="http://schemas.microsoft.com/office/drawing/2014/main" id="{49194A3C-8066-43B5-8E20-4085EB5B2714}"/>
              </a:ext>
            </a:extLst>
          </p:cNvPr>
          <p:cNvSpPr/>
          <p:nvPr/>
        </p:nvSpPr>
        <p:spPr>
          <a:xfrm>
            <a:off x="2396692" y="297524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2686050" y="3971925"/>
            <a:ext cx="5676899" cy="115568"/>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0" name="TextBox 69">
            <a:extLst>
              <a:ext uri="{FF2B5EF4-FFF2-40B4-BE49-F238E27FC236}">
                <a16:creationId xmlns:a16="http://schemas.microsoft.com/office/drawing/2014/main" id="{EF9096D3-332B-455E-93D1-813EF25531EC}"/>
              </a:ext>
            </a:extLst>
          </p:cNvPr>
          <p:cNvSpPr txBox="1"/>
          <p:nvPr/>
        </p:nvSpPr>
        <p:spPr>
          <a:xfrm>
            <a:off x="6818334" y="386738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a:t>
            </a:r>
          </a:p>
        </p:txBody>
      </p:sp>
      <p:sp>
        <p:nvSpPr>
          <p:cNvPr id="71" name="TextBox 70">
            <a:extLst>
              <a:ext uri="{FF2B5EF4-FFF2-40B4-BE49-F238E27FC236}">
                <a16:creationId xmlns:a16="http://schemas.microsoft.com/office/drawing/2014/main" id="{F5971D0C-6109-4711-9C48-BEEE47A85E28}"/>
              </a:ext>
            </a:extLst>
          </p:cNvPr>
          <p:cNvSpPr txBox="1"/>
          <p:nvPr/>
        </p:nvSpPr>
        <p:spPr>
          <a:xfrm>
            <a:off x="6096000" y="3860348"/>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2" name="TextBox 1">
            <a:extLst>
              <a:ext uri="{FF2B5EF4-FFF2-40B4-BE49-F238E27FC236}">
                <a16:creationId xmlns:a16="http://schemas.microsoft.com/office/drawing/2014/main" id="{4F748681-EE67-ABF4-A4B9-9E14322FDD37}"/>
              </a:ext>
            </a:extLst>
          </p:cNvPr>
          <p:cNvSpPr txBox="1"/>
          <p:nvPr/>
        </p:nvSpPr>
        <p:spPr>
          <a:xfrm>
            <a:off x="5295900" y="3869873"/>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3" name="TextBox 2">
            <a:extLst>
              <a:ext uri="{FF2B5EF4-FFF2-40B4-BE49-F238E27FC236}">
                <a16:creationId xmlns:a16="http://schemas.microsoft.com/office/drawing/2014/main" id="{995B9D1C-B8D4-8C72-2B23-4EC27AFD6345}"/>
              </a:ext>
            </a:extLst>
          </p:cNvPr>
          <p:cNvSpPr txBox="1"/>
          <p:nvPr/>
        </p:nvSpPr>
        <p:spPr>
          <a:xfrm>
            <a:off x="4114800" y="3898448"/>
            <a:ext cx="118907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4" name="TextBox 3">
            <a:extLst>
              <a:ext uri="{FF2B5EF4-FFF2-40B4-BE49-F238E27FC236}">
                <a16:creationId xmlns:a16="http://schemas.microsoft.com/office/drawing/2014/main" id="{579E2FCD-0F71-C098-F5DD-6F9CEB2C7DDC}"/>
              </a:ext>
            </a:extLst>
          </p:cNvPr>
          <p:cNvSpPr txBox="1"/>
          <p:nvPr/>
        </p:nvSpPr>
        <p:spPr>
          <a:xfrm>
            <a:off x="3371849" y="3898448"/>
            <a:ext cx="108430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Tree>
    <p:extLst>
      <p:ext uri="{BB962C8B-B14F-4D97-AF65-F5344CB8AC3E}">
        <p14:creationId xmlns:p14="http://schemas.microsoft.com/office/powerpoint/2010/main" val="275139344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wipe(left)">
                                      <p:cBhvr>
                                        <p:cTn id="22" dur="500"/>
                                        <p:tgtEl>
                                          <p:spTgt spid="6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70"/>
                                        </p:tgtEl>
                                        <p:attrNameLst>
                                          <p:attrName>style.visibility</p:attrName>
                                        </p:attrNameLst>
                                      </p:cBhvr>
                                      <p:to>
                                        <p:strVal val="visible"/>
                                      </p:to>
                                    </p:set>
                                    <p:animEffect transition="in" filter="wipe(up)">
                                      <p:cBhvr>
                                        <p:cTn id="27" dur="500"/>
                                        <p:tgtEl>
                                          <p:spTgt spid="7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71"/>
                                        </p:tgtEl>
                                        <p:attrNameLst>
                                          <p:attrName>style.visibility</p:attrName>
                                        </p:attrNameLst>
                                      </p:cBhvr>
                                      <p:to>
                                        <p:strVal val="visible"/>
                                      </p:to>
                                    </p:set>
                                    <p:animEffect transition="in" filter="wipe(up)">
                                      <p:cBhvr>
                                        <p:cTn id="32" dur="500"/>
                                        <p:tgtEl>
                                          <p:spTgt spid="7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up)">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up)">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wipe(up)">
                                      <p:cBhvr>
                                        <p:cTn id="4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70" grpId="0"/>
      <p:bldP spid="71" grpId="0"/>
      <p:bldP spid="2" grpId="0"/>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93" name="Hình chữ nhật: Góc Tròn 6">
            <a:extLst>
              <a:ext uri="{FF2B5EF4-FFF2-40B4-BE49-F238E27FC236}">
                <a16:creationId xmlns:a16="http://schemas.microsoft.com/office/drawing/2014/main" id="{5EDA13FA-52E6-BE1A-FEDF-A2A8F414FB17}"/>
              </a:ext>
            </a:extLst>
          </p:cNvPr>
          <p:cNvSpPr/>
          <p:nvPr/>
        </p:nvSpPr>
        <p:spPr>
          <a:xfrm>
            <a:off x="172569" y="207411"/>
            <a:ext cx="11868630" cy="6529565"/>
          </a:xfrm>
          <a:custGeom>
            <a:avLst/>
            <a:gdLst>
              <a:gd name="connsiteX0" fmla="*/ 0 w 11868630"/>
              <a:gd name="connsiteY0" fmla="*/ 1088283 h 6529565"/>
              <a:gd name="connsiteX1" fmla="*/ 1088283 w 11868630"/>
              <a:gd name="connsiteY1" fmla="*/ 0 h 6529565"/>
              <a:gd name="connsiteX2" fmla="*/ 10780347 w 11868630"/>
              <a:gd name="connsiteY2" fmla="*/ 0 h 6529565"/>
              <a:gd name="connsiteX3" fmla="*/ 11868630 w 11868630"/>
              <a:gd name="connsiteY3" fmla="*/ 1088283 h 6529565"/>
              <a:gd name="connsiteX4" fmla="*/ 11868630 w 11868630"/>
              <a:gd name="connsiteY4" fmla="*/ 5441282 h 6529565"/>
              <a:gd name="connsiteX5" fmla="*/ 10780347 w 11868630"/>
              <a:gd name="connsiteY5" fmla="*/ 6529565 h 6529565"/>
              <a:gd name="connsiteX6" fmla="*/ 1088283 w 11868630"/>
              <a:gd name="connsiteY6" fmla="*/ 6529565 h 6529565"/>
              <a:gd name="connsiteX7" fmla="*/ 0 w 11868630"/>
              <a:gd name="connsiteY7" fmla="*/ 5441282 h 6529565"/>
              <a:gd name="connsiteX8" fmla="*/ 0 w 11868630"/>
              <a:gd name="connsiteY8" fmla="*/ 1088283 h 65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630" h="6529565" fill="none" extrusionOk="0">
                <a:moveTo>
                  <a:pt x="0" y="1088283"/>
                </a:moveTo>
                <a:cubicBezTo>
                  <a:pt x="-97911" y="493329"/>
                  <a:pt x="485731" y="8572"/>
                  <a:pt x="1088283" y="0"/>
                </a:cubicBezTo>
                <a:cubicBezTo>
                  <a:pt x="5783717" y="77600"/>
                  <a:pt x="6925269" y="-27269"/>
                  <a:pt x="10780347" y="0"/>
                </a:cubicBezTo>
                <a:cubicBezTo>
                  <a:pt x="11446770" y="-86247"/>
                  <a:pt x="11930125" y="505344"/>
                  <a:pt x="11868630" y="1088283"/>
                </a:cubicBezTo>
                <a:cubicBezTo>
                  <a:pt x="11977630" y="2436843"/>
                  <a:pt x="11790421" y="4826700"/>
                  <a:pt x="11868630" y="5441282"/>
                </a:cubicBezTo>
                <a:cubicBezTo>
                  <a:pt x="11797083" y="6014336"/>
                  <a:pt x="11284100" y="6572472"/>
                  <a:pt x="10780347" y="6529565"/>
                </a:cubicBezTo>
                <a:cubicBezTo>
                  <a:pt x="8376932" y="6578742"/>
                  <a:pt x="4583615" y="6406863"/>
                  <a:pt x="1088283" y="6529565"/>
                </a:cubicBezTo>
                <a:cubicBezTo>
                  <a:pt x="474948" y="6623976"/>
                  <a:pt x="-47091" y="6082870"/>
                  <a:pt x="0" y="5441282"/>
                </a:cubicBezTo>
                <a:cubicBezTo>
                  <a:pt x="47022" y="4597184"/>
                  <a:pt x="104569" y="2155541"/>
                  <a:pt x="0" y="1088283"/>
                </a:cubicBezTo>
                <a:close/>
              </a:path>
              <a:path w="11868630" h="6529565" stroke="0" extrusionOk="0">
                <a:moveTo>
                  <a:pt x="0" y="1088283"/>
                </a:moveTo>
                <a:cubicBezTo>
                  <a:pt x="24239" y="484470"/>
                  <a:pt x="553689" y="-4434"/>
                  <a:pt x="1088283" y="0"/>
                </a:cubicBezTo>
                <a:cubicBezTo>
                  <a:pt x="3058497" y="-129276"/>
                  <a:pt x="8105171" y="-77778"/>
                  <a:pt x="10780347" y="0"/>
                </a:cubicBezTo>
                <a:cubicBezTo>
                  <a:pt x="11374683" y="-21380"/>
                  <a:pt x="11850025" y="594519"/>
                  <a:pt x="11868630" y="1088283"/>
                </a:cubicBezTo>
                <a:cubicBezTo>
                  <a:pt x="11950229" y="2908235"/>
                  <a:pt x="12022930" y="3536088"/>
                  <a:pt x="11868630" y="5441282"/>
                </a:cubicBezTo>
                <a:cubicBezTo>
                  <a:pt x="11918403" y="6147291"/>
                  <a:pt x="11329250" y="6547285"/>
                  <a:pt x="10780347" y="6529565"/>
                </a:cubicBezTo>
                <a:cubicBezTo>
                  <a:pt x="6571720" y="6573785"/>
                  <a:pt x="3070520" y="6500183"/>
                  <a:pt x="1088283" y="6529565"/>
                </a:cubicBezTo>
                <a:cubicBezTo>
                  <a:pt x="474565" y="6480860"/>
                  <a:pt x="-11060" y="6039768"/>
                  <a:pt x="0" y="5441282"/>
                </a:cubicBezTo>
                <a:cubicBezTo>
                  <a:pt x="-159954" y="4161506"/>
                  <a:pt x="22140" y="2271464"/>
                  <a:pt x="0" y="1088283"/>
                </a:cubicBezTo>
                <a:close/>
              </a:path>
            </a:pathLst>
          </a:custGeom>
          <a:solidFill>
            <a:schemeClr val="bg1"/>
          </a:solidFill>
          <a:ln w="38100">
            <a:solidFill>
              <a:srgbClr val="FF5D5D"/>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Nhóm 7">
            <a:extLst>
              <a:ext uri="{FF2B5EF4-FFF2-40B4-BE49-F238E27FC236}">
                <a16:creationId xmlns:a16="http://schemas.microsoft.com/office/drawing/2014/main" id="{9489627E-CB62-97BB-1803-93A21401105B}"/>
              </a:ext>
            </a:extLst>
          </p:cNvPr>
          <p:cNvGrpSpPr/>
          <p:nvPr/>
        </p:nvGrpSpPr>
        <p:grpSpPr>
          <a:xfrm>
            <a:off x="675374" y="412838"/>
            <a:ext cx="10459204" cy="1323439"/>
            <a:chOff x="1169225" y="229167"/>
            <a:chExt cx="10459204" cy="1323439"/>
          </a:xfrm>
        </p:grpSpPr>
        <p:sp>
          <p:nvSpPr>
            <p:cNvPr id="8" name="TextBox 16">
              <a:extLst>
                <a:ext uri="{FF2B5EF4-FFF2-40B4-BE49-F238E27FC236}">
                  <a16:creationId xmlns:a16="http://schemas.microsoft.com/office/drawing/2014/main" id="{26DA287F-80C3-BFDD-2792-4403BD97486B}"/>
                </a:ext>
              </a:extLst>
            </p:cNvPr>
            <p:cNvSpPr txBox="1"/>
            <p:nvPr/>
          </p:nvSpPr>
          <p:spPr>
            <a:xfrm>
              <a:off x="1976792" y="229167"/>
              <a:ext cx="9651637"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b="0" i="0" dirty="0">
                  <a:solidFill>
                    <a:srgbClr val="000000"/>
                  </a:solidFill>
                  <a:effectLst/>
                  <a:latin typeface="Calibri" panose="020F0502020204030204" pitchFamily="34" charset="0"/>
                  <a:cs typeface="Calibri" panose="020F0502020204030204" pitchFamily="34" charset="0"/>
                </a:rPr>
                <a:t>Biểu thức nào dưới đây có giá trị lớn nhất, biểu thức nào dưới đây có giá trị bé nhất?</a:t>
              </a:r>
              <a:endParaRPr kumimoji="0" lang="vi-VN" sz="4000" b="1" i="0" u="none" strike="noStrike" kern="1200" cap="none" spc="0" normalizeH="0" baseline="0" noProof="0" dirty="0">
                <a:ln>
                  <a:noFill/>
                </a:ln>
                <a:solidFill>
                  <a:srgbClr val="FF5757"/>
                </a:solidFill>
                <a:effectLst/>
                <a:uLnTx/>
                <a:uFillTx/>
                <a:latin typeface="Calibri" panose="020F0502020204030204" pitchFamily="34" charset="0"/>
                <a:cs typeface="Calibri" panose="020F0502020204030204" pitchFamily="34" charset="0"/>
              </a:endParaRPr>
            </a:p>
          </p:txBody>
        </p:sp>
        <p:sp>
          <p:nvSpPr>
            <p:cNvPr id="9" name="Oval 22">
              <a:extLst>
                <a:ext uri="{FF2B5EF4-FFF2-40B4-BE49-F238E27FC236}">
                  <a16:creationId xmlns:a16="http://schemas.microsoft.com/office/drawing/2014/main" id="{5719930A-368D-12B8-5BF6-1C17D7828032}"/>
                </a:ext>
              </a:extLst>
            </p:cNvPr>
            <p:cNvSpPr/>
            <p:nvPr/>
          </p:nvSpPr>
          <p:spPr>
            <a:xfrm>
              <a:off x="1169225" y="243763"/>
              <a:ext cx="704966" cy="701040"/>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23">
              <a:extLst>
                <a:ext uri="{FF2B5EF4-FFF2-40B4-BE49-F238E27FC236}">
                  <a16:creationId xmlns:a16="http://schemas.microsoft.com/office/drawing/2014/main" id="{B830302B-6BEF-643E-92B0-D05212792BF4}"/>
                </a:ext>
              </a:extLst>
            </p:cNvPr>
            <p:cNvSpPr txBox="1"/>
            <p:nvPr/>
          </p:nvSpPr>
          <p:spPr>
            <a:xfrm>
              <a:off x="1290767" y="351502"/>
              <a:ext cx="5565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3</a:t>
              </a:r>
              <a:endParaRPr kumimoji="0" lang="vi-VN"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pic>
        <p:nvPicPr>
          <p:cNvPr id="3" name="Picture 2">
            <a:extLst>
              <a:ext uri="{FF2B5EF4-FFF2-40B4-BE49-F238E27FC236}">
                <a16:creationId xmlns:a16="http://schemas.microsoft.com/office/drawing/2014/main" id="{EE3B36B0-C403-30DD-9AE1-1A2D9C7C3714}"/>
              </a:ext>
            </a:extLst>
          </p:cNvPr>
          <p:cNvPicPr>
            <a:picLocks noChangeAspect="1"/>
          </p:cNvPicPr>
          <p:nvPr/>
        </p:nvPicPr>
        <p:blipFill>
          <a:blip r:embed="rId3"/>
          <a:stretch>
            <a:fillRect/>
          </a:stretch>
        </p:blipFill>
        <p:spPr>
          <a:xfrm>
            <a:off x="971549" y="2095499"/>
            <a:ext cx="10563079" cy="3181351"/>
          </a:xfrm>
          <a:prstGeom prst="rect">
            <a:avLst/>
          </a:prstGeom>
        </p:spPr>
      </p:pic>
      <p:sp>
        <p:nvSpPr>
          <p:cNvPr id="6" name="TextBox 5">
            <a:extLst>
              <a:ext uri="{FF2B5EF4-FFF2-40B4-BE49-F238E27FC236}">
                <a16:creationId xmlns:a16="http://schemas.microsoft.com/office/drawing/2014/main" id="{9FB6D7FA-A229-D92F-341E-ACFBE5BB26CB}"/>
              </a:ext>
            </a:extLst>
          </p:cNvPr>
          <p:cNvSpPr txBox="1"/>
          <p:nvPr/>
        </p:nvSpPr>
        <p:spPr>
          <a:xfrm>
            <a:off x="1400176" y="3429000"/>
            <a:ext cx="3495674" cy="954107"/>
          </a:xfrm>
          <a:prstGeom prst="rect">
            <a:avLst/>
          </a:prstGeom>
          <a:noFill/>
        </p:spPr>
        <p:txBody>
          <a:bodyPr wrap="square" rtlCol="0">
            <a:spAutoFit/>
          </a:bodyPr>
          <a:lstStyle/>
          <a:p>
            <a:r>
              <a:rPr lang="en-US" sz="2800" b="1" i="0" dirty="0">
                <a:solidFill>
                  <a:srgbClr val="FF0000"/>
                </a:solidFill>
                <a:effectLst/>
                <a:latin typeface="Cambria" panose="02040503050406030204" pitchFamily="18" charset="0"/>
                <a:ea typeface="Cambria" panose="02040503050406030204" pitchFamily="18" charset="0"/>
              </a:rPr>
              <a:t>= 120 000 + 5 473 </a:t>
            </a:r>
          </a:p>
          <a:p>
            <a:r>
              <a:rPr lang="en-US" sz="2800" b="1" i="0" dirty="0">
                <a:solidFill>
                  <a:srgbClr val="FF0000"/>
                </a:solidFill>
                <a:effectLst/>
                <a:latin typeface="Cambria" panose="02040503050406030204" pitchFamily="18" charset="0"/>
                <a:ea typeface="Cambria" panose="02040503050406030204" pitchFamily="18" charset="0"/>
              </a:rPr>
              <a:t>= 125 473</a:t>
            </a:r>
            <a:endParaRPr lang="en-US" sz="2800" b="1" dirty="0">
              <a:solidFill>
                <a:srgbClr val="FF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CE7CDF4C-5B73-F7B5-4CD5-B66436BBF527}"/>
              </a:ext>
            </a:extLst>
          </p:cNvPr>
          <p:cNvSpPr txBox="1"/>
          <p:nvPr/>
        </p:nvSpPr>
        <p:spPr>
          <a:xfrm>
            <a:off x="6600826" y="3409950"/>
            <a:ext cx="5286374" cy="954107"/>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 387 568 – 160 000 </a:t>
            </a:r>
          </a:p>
          <a:p>
            <a:r>
              <a:rPr lang="en-US" sz="2800" b="1" dirty="0">
                <a:solidFill>
                  <a:srgbClr val="FF0000"/>
                </a:solidFill>
                <a:latin typeface="Cambria" panose="02040503050406030204" pitchFamily="18" charset="0"/>
                <a:ea typeface="Cambria" panose="02040503050406030204" pitchFamily="18" charset="0"/>
              </a:rPr>
              <a:t>= 227 568</a:t>
            </a:r>
          </a:p>
        </p:txBody>
      </p:sp>
      <p:sp>
        <p:nvSpPr>
          <p:cNvPr id="12" name="TextBox 11">
            <a:extLst>
              <a:ext uri="{FF2B5EF4-FFF2-40B4-BE49-F238E27FC236}">
                <a16:creationId xmlns:a16="http://schemas.microsoft.com/office/drawing/2014/main" id="{32B2D582-735D-64A4-B215-4D46C487D759}"/>
              </a:ext>
            </a:extLst>
          </p:cNvPr>
          <p:cNvSpPr txBox="1"/>
          <p:nvPr/>
        </p:nvSpPr>
        <p:spPr>
          <a:xfrm>
            <a:off x="1219201" y="5086350"/>
            <a:ext cx="5286374" cy="954107"/>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 656 250 - 500 000</a:t>
            </a:r>
          </a:p>
          <a:p>
            <a:r>
              <a:rPr lang="en-US" sz="2800" b="1" dirty="0">
                <a:solidFill>
                  <a:srgbClr val="FF0000"/>
                </a:solidFill>
                <a:latin typeface="Cambria" panose="02040503050406030204" pitchFamily="18" charset="0"/>
                <a:ea typeface="Cambria" panose="02040503050406030204" pitchFamily="18" charset="0"/>
              </a:rPr>
              <a:t>= 156 250</a:t>
            </a:r>
          </a:p>
        </p:txBody>
      </p:sp>
      <p:sp>
        <p:nvSpPr>
          <p:cNvPr id="17" name="TextBox 16">
            <a:extLst>
              <a:ext uri="{FF2B5EF4-FFF2-40B4-BE49-F238E27FC236}">
                <a16:creationId xmlns:a16="http://schemas.microsoft.com/office/drawing/2014/main" id="{905EAC3B-F0DA-6F64-C53C-1CE1AF992324}"/>
              </a:ext>
            </a:extLst>
          </p:cNvPr>
          <p:cNvSpPr txBox="1"/>
          <p:nvPr/>
        </p:nvSpPr>
        <p:spPr>
          <a:xfrm>
            <a:off x="6905626" y="5076825"/>
            <a:ext cx="5286374" cy="954107"/>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 120 000 + 4 975</a:t>
            </a:r>
          </a:p>
          <a:p>
            <a:r>
              <a:rPr lang="en-US" sz="2800" b="1" dirty="0">
                <a:solidFill>
                  <a:srgbClr val="FF0000"/>
                </a:solidFill>
                <a:latin typeface="Cambria" panose="02040503050406030204" pitchFamily="18" charset="0"/>
                <a:ea typeface="Cambria" panose="02040503050406030204" pitchFamily="18" charset="0"/>
              </a:rPr>
              <a:t>= 124 975</a:t>
            </a:r>
          </a:p>
        </p:txBody>
      </p:sp>
      <p:sp>
        <p:nvSpPr>
          <p:cNvPr id="19" name="Pentagon 25">
            <a:extLst>
              <a:ext uri="{FF2B5EF4-FFF2-40B4-BE49-F238E27FC236}">
                <a16:creationId xmlns:a16="http://schemas.microsoft.com/office/drawing/2014/main" id="{278D96FD-1DE0-9824-1178-561639D5D46D}"/>
              </a:ext>
            </a:extLst>
          </p:cNvPr>
          <p:cNvSpPr/>
          <p:nvPr/>
        </p:nvSpPr>
        <p:spPr>
          <a:xfrm flipH="1">
            <a:off x="9236230" y="1975947"/>
            <a:ext cx="2355695" cy="646331"/>
          </a:xfrm>
          <a:prstGeom prst="homePlate">
            <a:avLst/>
          </a:prstGeom>
          <a:solidFill>
            <a:schemeClr val="accent4">
              <a:lumMod val="40000"/>
              <a:lumOff val="60000"/>
            </a:schemeClr>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Lớn</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nhất</a:t>
            </a:r>
            <a:endPar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20" name="Pentagon 25">
            <a:extLst>
              <a:ext uri="{FF2B5EF4-FFF2-40B4-BE49-F238E27FC236}">
                <a16:creationId xmlns:a16="http://schemas.microsoft.com/office/drawing/2014/main" id="{218807D3-00DC-DC18-B79A-25D52B2F931B}"/>
              </a:ext>
            </a:extLst>
          </p:cNvPr>
          <p:cNvSpPr/>
          <p:nvPr/>
        </p:nvSpPr>
        <p:spPr>
          <a:xfrm flipH="1">
            <a:off x="8921905" y="5566872"/>
            <a:ext cx="2355695" cy="646331"/>
          </a:xfrm>
          <a:prstGeom prst="homePlate">
            <a:avLst/>
          </a:prstGeom>
          <a:solidFill>
            <a:schemeClr val="accent4">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Bé</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nhất</a:t>
            </a:r>
            <a:endPar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1923042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right)">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right)">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7" grpId="0"/>
      <p:bldP spid="19" grpId="0" animBg="1"/>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93" name="Hình chữ nhật: Góc Tròn 6">
            <a:extLst>
              <a:ext uri="{FF2B5EF4-FFF2-40B4-BE49-F238E27FC236}">
                <a16:creationId xmlns:a16="http://schemas.microsoft.com/office/drawing/2014/main" id="{5EDA13FA-52E6-BE1A-FEDF-A2A8F414FB17}"/>
              </a:ext>
            </a:extLst>
          </p:cNvPr>
          <p:cNvSpPr/>
          <p:nvPr/>
        </p:nvSpPr>
        <p:spPr>
          <a:xfrm>
            <a:off x="172569" y="207411"/>
            <a:ext cx="11868630" cy="6529565"/>
          </a:xfrm>
          <a:custGeom>
            <a:avLst/>
            <a:gdLst>
              <a:gd name="connsiteX0" fmla="*/ 0 w 11868630"/>
              <a:gd name="connsiteY0" fmla="*/ 1088283 h 6529565"/>
              <a:gd name="connsiteX1" fmla="*/ 1088283 w 11868630"/>
              <a:gd name="connsiteY1" fmla="*/ 0 h 6529565"/>
              <a:gd name="connsiteX2" fmla="*/ 10780347 w 11868630"/>
              <a:gd name="connsiteY2" fmla="*/ 0 h 6529565"/>
              <a:gd name="connsiteX3" fmla="*/ 11868630 w 11868630"/>
              <a:gd name="connsiteY3" fmla="*/ 1088283 h 6529565"/>
              <a:gd name="connsiteX4" fmla="*/ 11868630 w 11868630"/>
              <a:gd name="connsiteY4" fmla="*/ 5441282 h 6529565"/>
              <a:gd name="connsiteX5" fmla="*/ 10780347 w 11868630"/>
              <a:gd name="connsiteY5" fmla="*/ 6529565 h 6529565"/>
              <a:gd name="connsiteX6" fmla="*/ 1088283 w 11868630"/>
              <a:gd name="connsiteY6" fmla="*/ 6529565 h 6529565"/>
              <a:gd name="connsiteX7" fmla="*/ 0 w 11868630"/>
              <a:gd name="connsiteY7" fmla="*/ 5441282 h 6529565"/>
              <a:gd name="connsiteX8" fmla="*/ 0 w 11868630"/>
              <a:gd name="connsiteY8" fmla="*/ 1088283 h 65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630" h="6529565" fill="none" extrusionOk="0">
                <a:moveTo>
                  <a:pt x="0" y="1088283"/>
                </a:moveTo>
                <a:cubicBezTo>
                  <a:pt x="-97911" y="493329"/>
                  <a:pt x="485731" y="8572"/>
                  <a:pt x="1088283" y="0"/>
                </a:cubicBezTo>
                <a:cubicBezTo>
                  <a:pt x="5783717" y="77600"/>
                  <a:pt x="6925269" y="-27269"/>
                  <a:pt x="10780347" y="0"/>
                </a:cubicBezTo>
                <a:cubicBezTo>
                  <a:pt x="11446770" y="-86247"/>
                  <a:pt x="11930125" y="505344"/>
                  <a:pt x="11868630" y="1088283"/>
                </a:cubicBezTo>
                <a:cubicBezTo>
                  <a:pt x="11977630" y="2436843"/>
                  <a:pt x="11790421" y="4826700"/>
                  <a:pt x="11868630" y="5441282"/>
                </a:cubicBezTo>
                <a:cubicBezTo>
                  <a:pt x="11797083" y="6014336"/>
                  <a:pt x="11284100" y="6572472"/>
                  <a:pt x="10780347" y="6529565"/>
                </a:cubicBezTo>
                <a:cubicBezTo>
                  <a:pt x="8376932" y="6578742"/>
                  <a:pt x="4583615" y="6406863"/>
                  <a:pt x="1088283" y="6529565"/>
                </a:cubicBezTo>
                <a:cubicBezTo>
                  <a:pt x="474948" y="6623976"/>
                  <a:pt x="-47091" y="6082870"/>
                  <a:pt x="0" y="5441282"/>
                </a:cubicBezTo>
                <a:cubicBezTo>
                  <a:pt x="47022" y="4597184"/>
                  <a:pt x="104569" y="2155541"/>
                  <a:pt x="0" y="1088283"/>
                </a:cubicBezTo>
                <a:close/>
              </a:path>
              <a:path w="11868630" h="6529565" stroke="0" extrusionOk="0">
                <a:moveTo>
                  <a:pt x="0" y="1088283"/>
                </a:moveTo>
                <a:cubicBezTo>
                  <a:pt x="24239" y="484470"/>
                  <a:pt x="553689" y="-4434"/>
                  <a:pt x="1088283" y="0"/>
                </a:cubicBezTo>
                <a:cubicBezTo>
                  <a:pt x="3058497" y="-129276"/>
                  <a:pt x="8105171" y="-77778"/>
                  <a:pt x="10780347" y="0"/>
                </a:cubicBezTo>
                <a:cubicBezTo>
                  <a:pt x="11374683" y="-21380"/>
                  <a:pt x="11850025" y="594519"/>
                  <a:pt x="11868630" y="1088283"/>
                </a:cubicBezTo>
                <a:cubicBezTo>
                  <a:pt x="11950229" y="2908235"/>
                  <a:pt x="12022930" y="3536088"/>
                  <a:pt x="11868630" y="5441282"/>
                </a:cubicBezTo>
                <a:cubicBezTo>
                  <a:pt x="11918403" y="6147291"/>
                  <a:pt x="11329250" y="6547285"/>
                  <a:pt x="10780347" y="6529565"/>
                </a:cubicBezTo>
                <a:cubicBezTo>
                  <a:pt x="6571720" y="6573785"/>
                  <a:pt x="3070520" y="6500183"/>
                  <a:pt x="1088283" y="6529565"/>
                </a:cubicBezTo>
                <a:cubicBezTo>
                  <a:pt x="474565" y="6480860"/>
                  <a:pt x="-11060" y="6039768"/>
                  <a:pt x="0" y="5441282"/>
                </a:cubicBezTo>
                <a:cubicBezTo>
                  <a:pt x="-159954" y="4161506"/>
                  <a:pt x="22140" y="2271464"/>
                  <a:pt x="0" y="1088283"/>
                </a:cubicBezTo>
                <a:close/>
              </a:path>
            </a:pathLst>
          </a:custGeom>
          <a:solidFill>
            <a:schemeClr val="bg1"/>
          </a:solidFill>
          <a:ln w="38100">
            <a:solidFill>
              <a:srgbClr val="FF5D5D"/>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Nhóm 7">
            <a:extLst>
              <a:ext uri="{FF2B5EF4-FFF2-40B4-BE49-F238E27FC236}">
                <a16:creationId xmlns:a16="http://schemas.microsoft.com/office/drawing/2014/main" id="{9489627E-CB62-97BB-1803-93A21401105B}"/>
              </a:ext>
            </a:extLst>
          </p:cNvPr>
          <p:cNvGrpSpPr/>
          <p:nvPr/>
        </p:nvGrpSpPr>
        <p:grpSpPr>
          <a:xfrm>
            <a:off x="675374" y="412838"/>
            <a:ext cx="10668901" cy="2246769"/>
            <a:chOff x="1169225" y="229167"/>
            <a:chExt cx="10668901" cy="2246769"/>
          </a:xfrm>
        </p:grpSpPr>
        <p:sp>
          <p:nvSpPr>
            <p:cNvPr id="8" name="TextBox 16">
              <a:extLst>
                <a:ext uri="{FF2B5EF4-FFF2-40B4-BE49-F238E27FC236}">
                  <a16:creationId xmlns:a16="http://schemas.microsoft.com/office/drawing/2014/main" id="{26DA287F-80C3-BFDD-2792-4403BD97486B}"/>
                </a:ext>
              </a:extLst>
            </p:cNvPr>
            <p:cNvSpPr txBox="1"/>
            <p:nvPr/>
          </p:nvSpPr>
          <p:spPr>
            <a:xfrm>
              <a:off x="1976792" y="229167"/>
              <a:ext cx="9861334" cy="224676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800" b="1" i="0" dirty="0">
                  <a:solidFill>
                    <a:srgbClr val="000000"/>
                  </a:solidFill>
                  <a:effectLst/>
                  <a:latin typeface="Calibri" panose="020F0502020204030204" pitchFamily="34" charset="0"/>
                  <a:cs typeface="Calibri" panose="020F0502020204030204" pitchFamily="34" charset="0"/>
                </a:rPr>
                <a:t>Bố mua cho Nam một bộ quần áo đồng phục, đôi giày và đôi tất hết tất cả 314 000 đồng. Trong đó, tổng số tiền của bộ quần áo đồng phục và đôi giày là 306 000 đồng. Tính giá tiền của mỗi loại, biết rằng giá tiền của đôi giày nhiều hơn giá tiền của đôi tất là 107 000 đồng.</a:t>
              </a:r>
              <a:endParaRPr kumimoji="0" lang="vi-VN" sz="2800" b="1" i="0" u="none" strike="noStrike" kern="1200" cap="none" spc="0" normalizeH="0" baseline="0" noProof="0" dirty="0">
                <a:ln>
                  <a:noFill/>
                </a:ln>
                <a:solidFill>
                  <a:srgbClr val="FF5757"/>
                </a:solidFill>
                <a:effectLst/>
                <a:uLnTx/>
                <a:uFillTx/>
                <a:latin typeface="Calibri" panose="020F0502020204030204" pitchFamily="34" charset="0"/>
                <a:cs typeface="Calibri" panose="020F0502020204030204" pitchFamily="34" charset="0"/>
              </a:endParaRPr>
            </a:p>
          </p:txBody>
        </p:sp>
        <p:sp>
          <p:nvSpPr>
            <p:cNvPr id="9" name="Oval 22">
              <a:extLst>
                <a:ext uri="{FF2B5EF4-FFF2-40B4-BE49-F238E27FC236}">
                  <a16:creationId xmlns:a16="http://schemas.microsoft.com/office/drawing/2014/main" id="{5719930A-368D-12B8-5BF6-1C17D7828032}"/>
                </a:ext>
              </a:extLst>
            </p:cNvPr>
            <p:cNvSpPr/>
            <p:nvPr/>
          </p:nvSpPr>
          <p:spPr>
            <a:xfrm>
              <a:off x="1169225" y="243763"/>
              <a:ext cx="704966" cy="701040"/>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23">
              <a:extLst>
                <a:ext uri="{FF2B5EF4-FFF2-40B4-BE49-F238E27FC236}">
                  <a16:creationId xmlns:a16="http://schemas.microsoft.com/office/drawing/2014/main" id="{B830302B-6BEF-643E-92B0-D05212792BF4}"/>
                </a:ext>
              </a:extLst>
            </p:cNvPr>
            <p:cNvSpPr txBox="1"/>
            <p:nvPr/>
          </p:nvSpPr>
          <p:spPr>
            <a:xfrm>
              <a:off x="1290767" y="351502"/>
              <a:ext cx="5565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2</a:t>
              </a:r>
              <a:endParaRPr kumimoji="0" lang="vi-VN"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0" name="Group 19">
            <a:extLst>
              <a:ext uri="{FF2B5EF4-FFF2-40B4-BE49-F238E27FC236}">
                <a16:creationId xmlns:a16="http://schemas.microsoft.com/office/drawing/2014/main" id="{84A09626-F19C-8B88-055F-2AA2827CEFB9}"/>
              </a:ext>
            </a:extLst>
          </p:cNvPr>
          <p:cNvGrpSpPr/>
          <p:nvPr/>
        </p:nvGrpSpPr>
        <p:grpSpPr>
          <a:xfrm>
            <a:off x="2362541" y="2653629"/>
            <a:ext cx="9495443" cy="3409950"/>
            <a:chOff x="2257766" y="3472779"/>
            <a:chExt cx="9495443" cy="3409950"/>
          </a:xfrm>
        </p:grpSpPr>
        <p:pic>
          <p:nvPicPr>
            <p:cNvPr id="21" name="Picture 20">
              <a:extLst>
                <a:ext uri="{FF2B5EF4-FFF2-40B4-BE49-F238E27FC236}">
                  <a16:creationId xmlns:a16="http://schemas.microsoft.com/office/drawing/2014/main" id="{36C17B6F-6662-4767-C8F4-2A7F6F62D2D4}"/>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57766" y="3472779"/>
              <a:ext cx="5962650" cy="3409950"/>
            </a:xfrm>
            <a:prstGeom prst="rect">
              <a:avLst/>
            </a:prstGeom>
          </p:spPr>
        </p:pic>
        <p:grpSp>
          <p:nvGrpSpPr>
            <p:cNvPr id="22" name="Group 21">
              <a:extLst>
                <a:ext uri="{FF2B5EF4-FFF2-40B4-BE49-F238E27FC236}">
                  <a16:creationId xmlns:a16="http://schemas.microsoft.com/office/drawing/2014/main" id="{CFF2374A-B759-76A4-2F37-6017E716BC08}"/>
                </a:ext>
              </a:extLst>
            </p:cNvPr>
            <p:cNvGrpSpPr/>
            <p:nvPr/>
          </p:nvGrpSpPr>
          <p:grpSpPr>
            <a:xfrm>
              <a:off x="7946976" y="4230500"/>
              <a:ext cx="3806233" cy="1448378"/>
              <a:chOff x="7946976" y="4230500"/>
              <a:chExt cx="3806233" cy="1448378"/>
            </a:xfrm>
          </p:grpSpPr>
          <p:sp>
            <p:nvSpPr>
              <p:cNvPr id="23" name="Oval Callout 38">
                <a:extLst>
                  <a:ext uri="{FF2B5EF4-FFF2-40B4-BE49-F238E27FC236}">
                    <a16:creationId xmlns:a16="http://schemas.microsoft.com/office/drawing/2014/main" id="{983726FE-9D3C-E2DD-E20A-C86E7CE22F2A}"/>
                  </a:ext>
                </a:extLst>
              </p:cNvPr>
              <p:cNvSpPr/>
              <p:nvPr/>
            </p:nvSpPr>
            <p:spPr>
              <a:xfrm>
                <a:off x="7946976" y="4230500"/>
                <a:ext cx="3806233" cy="1448378"/>
              </a:xfrm>
              <a:prstGeom prst="wedgeEllipseCallout">
                <a:avLst>
                  <a:gd name="adj1" fmla="val -52327"/>
                  <a:gd name="adj2" fmla="val 34223"/>
                </a:avLst>
              </a:prstGeom>
              <a:solidFill>
                <a:srgbClr val="DCF0C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ysClr val="windowText" lastClr="000000"/>
                  </a:solidFill>
                </a:endParaRPr>
              </a:p>
            </p:txBody>
          </p:sp>
          <p:sp>
            <p:nvSpPr>
              <p:cNvPr id="24" name="Rectangle 23">
                <a:extLst>
                  <a:ext uri="{FF2B5EF4-FFF2-40B4-BE49-F238E27FC236}">
                    <a16:creationId xmlns:a16="http://schemas.microsoft.com/office/drawing/2014/main" id="{708C1543-95FD-A07A-CF0D-B7CA876D2CBD}"/>
                  </a:ext>
                </a:extLst>
              </p:cNvPr>
              <p:cNvSpPr/>
              <p:nvPr/>
            </p:nvSpPr>
            <p:spPr>
              <a:xfrm>
                <a:off x="8041045" y="4349828"/>
                <a:ext cx="3618094" cy="1200329"/>
              </a:xfrm>
              <a:prstGeom prst="rect">
                <a:avLst/>
              </a:prstGeom>
            </p:spPr>
            <p:txBody>
              <a:bodyPr wrap="square">
                <a:spAutoFit/>
              </a:bodyPr>
              <a:lstStyle/>
              <a:p>
                <a:pPr lvl="0" algn="ctr"/>
                <a:r>
                  <a:rPr lang="en-US" sz="3600" b="1" dirty="0" err="1">
                    <a:solidFill>
                      <a:sysClr val="windowText" lastClr="000000"/>
                    </a:solidFill>
                  </a:rPr>
                  <a:t>Thảo</a:t>
                </a:r>
                <a:r>
                  <a:rPr lang="en-US" sz="3600" b="1" dirty="0">
                    <a:solidFill>
                      <a:sysClr val="windowText" lastClr="000000"/>
                    </a:solidFill>
                  </a:rPr>
                  <a:t> </a:t>
                </a:r>
                <a:r>
                  <a:rPr lang="en-US" sz="3600" b="1" dirty="0" err="1">
                    <a:solidFill>
                      <a:sysClr val="windowText" lastClr="000000"/>
                    </a:solidFill>
                  </a:rPr>
                  <a:t>luận</a:t>
                </a:r>
                <a:r>
                  <a:rPr lang="en-US" sz="3600" b="1" dirty="0">
                    <a:solidFill>
                      <a:sysClr val="windowText" lastClr="000000"/>
                    </a:solidFill>
                  </a:rPr>
                  <a:t> </a:t>
                </a:r>
                <a:r>
                  <a:rPr lang="en-US" sz="3600" b="1" dirty="0" err="1">
                    <a:solidFill>
                      <a:sysClr val="windowText" lastClr="000000"/>
                    </a:solidFill>
                  </a:rPr>
                  <a:t>cách</a:t>
                </a:r>
                <a:r>
                  <a:rPr lang="en-US" sz="3600" b="1" dirty="0">
                    <a:solidFill>
                      <a:sysClr val="windowText" lastClr="000000"/>
                    </a:solidFill>
                  </a:rPr>
                  <a:t> </a:t>
                </a:r>
                <a:r>
                  <a:rPr lang="en-US" sz="3600" b="1" dirty="0" err="1">
                    <a:solidFill>
                      <a:sysClr val="windowText" lastClr="000000"/>
                    </a:solidFill>
                  </a:rPr>
                  <a:t>giải</a:t>
                </a:r>
                <a:r>
                  <a:rPr lang="en-US" sz="3600" b="1" dirty="0">
                    <a:solidFill>
                      <a:sysClr val="windowText" lastClr="000000"/>
                    </a:solidFill>
                  </a:rPr>
                  <a:t> </a:t>
                </a:r>
                <a:r>
                  <a:rPr lang="en-US" sz="3600" b="1" dirty="0" err="1">
                    <a:solidFill>
                      <a:sysClr val="windowText" lastClr="000000"/>
                    </a:solidFill>
                  </a:rPr>
                  <a:t>bài</a:t>
                </a:r>
                <a:r>
                  <a:rPr lang="en-US" sz="3600" b="1" dirty="0">
                    <a:solidFill>
                      <a:sysClr val="windowText" lastClr="000000"/>
                    </a:solidFill>
                  </a:rPr>
                  <a:t> </a:t>
                </a:r>
                <a:r>
                  <a:rPr lang="en-US" sz="3600" b="1" dirty="0" err="1">
                    <a:solidFill>
                      <a:sysClr val="windowText" lastClr="000000"/>
                    </a:solidFill>
                  </a:rPr>
                  <a:t>toán</a:t>
                </a:r>
                <a:endParaRPr lang="en-US" sz="3600" b="1" dirty="0">
                  <a:solidFill>
                    <a:sysClr val="windowText" lastClr="000000"/>
                  </a:solidFill>
                </a:endParaRPr>
              </a:p>
            </p:txBody>
          </p:sp>
        </p:grpSp>
      </p:grpSp>
    </p:spTree>
    <p:extLst>
      <p:ext uri="{BB962C8B-B14F-4D97-AF65-F5344CB8AC3E}">
        <p14:creationId xmlns:p14="http://schemas.microsoft.com/office/powerpoint/2010/main" val="297412684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93" name="Hình chữ nhật: Góc Tròn 6">
            <a:extLst>
              <a:ext uri="{FF2B5EF4-FFF2-40B4-BE49-F238E27FC236}">
                <a16:creationId xmlns:a16="http://schemas.microsoft.com/office/drawing/2014/main" id="{5EDA13FA-52E6-BE1A-FEDF-A2A8F414FB17}"/>
              </a:ext>
            </a:extLst>
          </p:cNvPr>
          <p:cNvSpPr/>
          <p:nvPr/>
        </p:nvSpPr>
        <p:spPr>
          <a:xfrm>
            <a:off x="172569" y="207411"/>
            <a:ext cx="11868630" cy="6529565"/>
          </a:xfrm>
          <a:custGeom>
            <a:avLst/>
            <a:gdLst>
              <a:gd name="connsiteX0" fmla="*/ 0 w 11868630"/>
              <a:gd name="connsiteY0" fmla="*/ 1088283 h 6529565"/>
              <a:gd name="connsiteX1" fmla="*/ 1088283 w 11868630"/>
              <a:gd name="connsiteY1" fmla="*/ 0 h 6529565"/>
              <a:gd name="connsiteX2" fmla="*/ 10780347 w 11868630"/>
              <a:gd name="connsiteY2" fmla="*/ 0 h 6529565"/>
              <a:gd name="connsiteX3" fmla="*/ 11868630 w 11868630"/>
              <a:gd name="connsiteY3" fmla="*/ 1088283 h 6529565"/>
              <a:gd name="connsiteX4" fmla="*/ 11868630 w 11868630"/>
              <a:gd name="connsiteY4" fmla="*/ 5441282 h 6529565"/>
              <a:gd name="connsiteX5" fmla="*/ 10780347 w 11868630"/>
              <a:gd name="connsiteY5" fmla="*/ 6529565 h 6529565"/>
              <a:gd name="connsiteX6" fmla="*/ 1088283 w 11868630"/>
              <a:gd name="connsiteY6" fmla="*/ 6529565 h 6529565"/>
              <a:gd name="connsiteX7" fmla="*/ 0 w 11868630"/>
              <a:gd name="connsiteY7" fmla="*/ 5441282 h 6529565"/>
              <a:gd name="connsiteX8" fmla="*/ 0 w 11868630"/>
              <a:gd name="connsiteY8" fmla="*/ 1088283 h 65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630" h="6529565" fill="none" extrusionOk="0">
                <a:moveTo>
                  <a:pt x="0" y="1088283"/>
                </a:moveTo>
                <a:cubicBezTo>
                  <a:pt x="-97911" y="493329"/>
                  <a:pt x="485731" y="8572"/>
                  <a:pt x="1088283" y="0"/>
                </a:cubicBezTo>
                <a:cubicBezTo>
                  <a:pt x="5783717" y="77600"/>
                  <a:pt x="6925269" y="-27269"/>
                  <a:pt x="10780347" y="0"/>
                </a:cubicBezTo>
                <a:cubicBezTo>
                  <a:pt x="11446770" y="-86247"/>
                  <a:pt x="11930125" y="505344"/>
                  <a:pt x="11868630" y="1088283"/>
                </a:cubicBezTo>
                <a:cubicBezTo>
                  <a:pt x="11977630" y="2436843"/>
                  <a:pt x="11790421" y="4826700"/>
                  <a:pt x="11868630" y="5441282"/>
                </a:cubicBezTo>
                <a:cubicBezTo>
                  <a:pt x="11797083" y="6014336"/>
                  <a:pt x="11284100" y="6572472"/>
                  <a:pt x="10780347" y="6529565"/>
                </a:cubicBezTo>
                <a:cubicBezTo>
                  <a:pt x="8376932" y="6578742"/>
                  <a:pt x="4583615" y="6406863"/>
                  <a:pt x="1088283" y="6529565"/>
                </a:cubicBezTo>
                <a:cubicBezTo>
                  <a:pt x="474948" y="6623976"/>
                  <a:pt x="-47091" y="6082870"/>
                  <a:pt x="0" y="5441282"/>
                </a:cubicBezTo>
                <a:cubicBezTo>
                  <a:pt x="47022" y="4597184"/>
                  <a:pt x="104569" y="2155541"/>
                  <a:pt x="0" y="1088283"/>
                </a:cubicBezTo>
                <a:close/>
              </a:path>
              <a:path w="11868630" h="6529565" stroke="0" extrusionOk="0">
                <a:moveTo>
                  <a:pt x="0" y="1088283"/>
                </a:moveTo>
                <a:cubicBezTo>
                  <a:pt x="24239" y="484470"/>
                  <a:pt x="553689" y="-4434"/>
                  <a:pt x="1088283" y="0"/>
                </a:cubicBezTo>
                <a:cubicBezTo>
                  <a:pt x="3058497" y="-129276"/>
                  <a:pt x="8105171" y="-77778"/>
                  <a:pt x="10780347" y="0"/>
                </a:cubicBezTo>
                <a:cubicBezTo>
                  <a:pt x="11374683" y="-21380"/>
                  <a:pt x="11850025" y="594519"/>
                  <a:pt x="11868630" y="1088283"/>
                </a:cubicBezTo>
                <a:cubicBezTo>
                  <a:pt x="11950229" y="2908235"/>
                  <a:pt x="12022930" y="3536088"/>
                  <a:pt x="11868630" y="5441282"/>
                </a:cubicBezTo>
                <a:cubicBezTo>
                  <a:pt x="11918403" y="6147291"/>
                  <a:pt x="11329250" y="6547285"/>
                  <a:pt x="10780347" y="6529565"/>
                </a:cubicBezTo>
                <a:cubicBezTo>
                  <a:pt x="6571720" y="6573785"/>
                  <a:pt x="3070520" y="6500183"/>
                  <a:pt x="1088283" y="6529565"/>
                </a:cubicBezTo>
                <a:cubicBezTo>
                  <a:pt x="474565" y="6480860"/>
                  <a:pt x="-11060" y="6039768"/>
                  <a:pt x="0" y="5441282"/>
                </a:cubicBezTo>
                <a:cubicBezTo>
                  <a:pt x="-159954" y="4161506"/>
                  <a:pt x="22140" y="2271464"/>
                  <a:pt x="0" y="1088283"/>
                </a:cubicBezTo>
                <a:close/>
              </a:path>
            </a:pathLst>
          </a:custGeom>
          <a:solidFill>
            <a:schemeClr val="bg1"/>
          </a:solidFill>
          <a:ln w="38100">
            <a:solidFill>
              <a:srgbClr val="FF5D5D"/>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1" name="Picture 70">
            <a:extLst>
              <a:ext uri="{FF2B5EF4-FFF2-40B4-BE49-F238E27FC236}">
                <a16:creationId xmlns:a16="http://schemas.microsoft.com/office/drawing/2014/main" id="{F09335C2-5A26-8FCB-63FE-D77AC9492B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1950" y="2956378"/>
            <a:ext cx="4675382" cy="3292022"/>
          </a:xfrm>
          <a:prstGeom prst="rect">
            <a:avLst/>
          </a:prstGeom>
        </p:spPr>
      </p:pic>
      <p:sp>
        <p:nvSpPr>
          <p:cNvPr id="72" name="Oval Callout 46">
            <a:extLst>
              <a:ext uri="{FF2B5EF4-FFF2-40B4-BE49-F238E27FC236}">
                <a16:creationId xmlns:a16="http://schemas.microsoft.com/office/drawing/2014/main" id="{2D4F55F8-FC94-63DC-DF23-50CAB7BD8D4A}"/>
              </a:ext>
            </a:extLst>
          </p:cNvPr>
          <p:cNvSpPr/>
          <p:nvPr/>
        </p:nvSpPr>
        <p:spPr>
          <a:xfrm>
            <a:off x="7500477" y="952500"/>
            <a:ext cx="3729498" cy="2537856"/>
          </a:xfrm>
          <a:prstGeom prst="wedgeEllipseCallout">
            <a:avLst>
              <a:gd name="adj1" fmla="val -52327"/>
              <a:gd name="adj2" fmla="val 34223"/>
            </a:avLst>
          </a:prstGeom>
          <a:solidFill>
            <a:srgbClr val="DCF0C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ysClr val="windowText" lastClr="000000"/>
                </a:solidFill>
                <a:latin typeface="Calibri" panose="020F0502020204030204" pitchFamily="34" charset="0"/>
                <a:cs typeface="Calibri" panose="020F0502020204030204" pitchFamily="34" charset="0"/>
              </a:rPr>
              <a:t>Trước tiên chúng ta cần tìm gì? Vì sao?</a:t>
            </a:r>
            <a:endParaRPr lang="en-US" sz="3600" b="1" dirty="0">
              <a:solidFill>
                <a:sysClr val="windowText" lastClr="000000"/>
              </a:solidFill>
              <a:latin typeface="Calibri" panose="020F0502020204030204" pitchFamily="34" charset="0"/>
              <a:cs typeface="Calibri" panose="020F0502020204030204" pitchFamily="34" charset="0"/>
            </a:endParaRPr>
          </a:p>
        </p:txBody>
      </p:sp>
      <p:sp>
        <p:nvSpPr>
          <p:cNvPr id="74" name="Oval Callout 46">
            <a:extLst>
              <a:ext uri="{FF2B5EF4-FFF2-40B4-BE49-F238E27FC236}">
                <a16:creationId xmlns:a16="http://schemas.microsoft.com/office/drawing/2014/main" id="{0ED14D7B-862E-4B1A-7EBE-D0679B36DD31}"/>
              </a:ext>
            </a:extLst>
          </p:cNvPr>
          <p:cNvSpPr/>
          <p:nvPr/>
        </p:nvSpPr>
        <p:spPr>
          <a:xfrm>
            <a:off x="271002" y="676275"/>
            <a:ext cx="4624848" cy="2537856"/>
          </a:xfrm>
          <a:prstGeom prst="wedgeEllipseCallout">
            <a:avLst>
              <a:gd name="adj1" fmla="val 44596"/>
              <a:gd name="adj2" fmla="val 49986"/>
            </a:avLst>
          </a:prstGeom>
          <a:solidFill>
            <a:srgbClr val="DCF0C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ysClr val="windowText" lastClr="000000"/>
                </a:solidFill>
                <a:latin typeface="Calibri" panose="020F0502020204030204" pitchFamily="34" charset="0"/>
                <a:cs typeface="Calibri" panose="020F0502020204030204" pitchFamily="34" charset="0"/>
              </a:rPr>
              <a:t>Trước tiên, cần tìm giá tiền của đôi tất, vì ta biết tổng số tiền của ba món đồ và số tiền của bộ quần áo và đôi giày.</a:t>
            </a:r>
            <a:endParaRPr lang="en-US" sz="2400" b="1" dirty="0">
              <a:solidFill>
                <a:sysClr val="windowText" lastClr="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5639059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wipe(down)">
                                      <p:cBhvr>
                                        <p:cTn id="7" dur="500"/>
                                        <p:tgtEl>
                                          <p:spTgt spid="7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wipe(down)">
                                      <p:cBhvr>
                                        <p:cTn id="12"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93" name="Hình chữ nhật: Góc Tròn 6">
            <a:extLst>
              <a:ext uri="{FF2B5EF4-FFF2-40B4-BE49-F238E27FC236}">
                <a16:creationId xmlns:a16="http://schemas.microsoft.com/office/drawing/2014/main" id="{5EDA13FA-52E6-BE1A-FEDF-A2A8F414FB17}"/>
              </a:ext>
            </a:extLst>
          </p:cNvPr>
          <p:cNvSpPr/>
          <p:nvPr/>
        </p:nvSpPr>
        <p:spPr>
          <a:xfrm>
            <a:off x="172569" y="207411"/>
            <a:ext cx="11868630" cy="6529565"/>
          </a:xfrm>
          <a:custGeom>
            <a:avLst/>
            <a:gdLst>
              <a:gd name="connsiteX0" fmla="*/ 0 w 11868630"/>
              <a:gd name="connsiteY0" fmla="*/ 1088283 h 6529565"/>
              <a:gd name="connsiteX1" fmla="*/ 1088283 w 11868630"/>
              <a:gd name="connsiteY1" fmla="*/ 0 h 6529565"/>
              <a:gd name="connsiteX2" fmla="*/ 10780347 w 11868630"/>
              <a:gd name="connsiteY2" fmla="*/ 0 h 6529565"/>
              <a:gd name="connsiteX3" fmla="*/ 11868630 w 11868630"/>
              <a:gd name="connsiteY3" fmla="*/ 1088283 h 6529565"/>
              <a:gd name="connsiteX4" fmla="*/ 11868630 w 11868630"/>
              <a:gd name="connsiteY4" fmla="*/ 5441282 h 6529565"/>
              <a:gd name="connsiteX5" fmla="*/ 10780347 w 11868630"/>
              <a:gd name="connsiteY5" fmla="*/ 6529565 h 6529565"/>
              <a:gd name="connsiteX6" fmla="*/ 1088283 w 11868630"/>
              <a:gd name="connsiteY6" fmla="*/ 6529565 h 6529565"/>
              <a:gd name="connsiteX7" fmla="*/ 0 w 11868630"/>
              <a:gd name="connsiteY7" fmla="*/ 5441282 h 6529565"/>
              <a:gd name="connsiteX8" fmla="*/ 0 w 11868630"/>
              <a:gd name="connsiteY8" fmla="*/ 1088283 h 65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630" h="6529565" fill="none" extrusionOk="0">
                <a:moveTo>
                  <a:pt x="0" y="1088283"/>
                </a:moveTo>
                <a:cubicBezTo>
                  <a:pt x="-97911" y="493329"/>
                  <a:pt x="485731" y="8572"/>
                  <a:pt x="1088283" y="0"/>
                </a:cubicBezTo>
                <a:cubicBezTo>
                  <a:pt x="5783717" y="77600"/>
                  <a:pt x="6925269" y="-27269"/>
                  <a:pt x="10780347" y="0"/>
                </a:cubicBezTo>
                <a:cubicBezTo>
                  <a:pt x="11446770" y="-86247"/>
                  <a:pt x="11930125" y="505344"/>
                  <a:pt x="11868630" y="1088283"/>
                </a:cubicBezTo>
                <a:cubicBezTo>
                  <a:pt x="11977630" y="2436843"/>
                  <a:pt x="11790421" y="4826700"/>
                  <a:pt x="11868630" y="5441282"/>
                </a:cubicBezTo>
                <a:cubicBezTo>
                  <a:pt x="11797083" y="6014336"/>
                  <a:pt x="11284100" y="6572472"/>
                  <a:pt x="10780347" y="6529565"/>
                </a:cubicBezTo>
                <a:cubicBezTo>
                  <a:pt x="8376932" y="6578742"/>
                  <a:pt x="4583615" y="6406863"/>
                  <a:pt x="1088283" y="6529565"/>
                </a:cubicBezTo>
                <a:cubicBezTo>
                  <a:pt x="474948" y="6623976"/>
                  <a:pt x="-47091" y="6082870"/>
                  <a:pt x="0" y="5441282"/>
                </a:cubicBezTo>
                <a:cubicBezTo>
                  <a:pt x="47022" y="4597184"/>
                  <a:pt x="104569" y="2155541"/>
                  <a:pt x="0" y="1088283"/>
                </a:cubicBezTo>
                <a:close/>
              </a:path>
              <a:path w="11868630" h="6529565" stroke="0" extrusionOk="0">
                <a:moveTo>
                  <a:pt x="0" y="1088283"/>
                </a:moveTo>
                <a:cubicBezTo>
                  <a:pt x="24239" y="484470"/>
                  <a:pt x="553689" y="-4434"/>
                  <a:pt x="1088283" y="0"/>
                </a:cubicBezTo>
                <a:cubicBezTo>
                  <a:pt x="3058497" y="-129276"/>
                  <a:pt x="8105171" y="-77778"/>
                  <a:pt x="10780347" y="0"/>
                </a:cubicBezTo>
                <a:cubicBezTo>
                  <a:pt x="11374683" y="-21380"/>
                  <a:pt x="11850025" y="594519"/>
                  <a:pt x="11868630" y="1088283"/>
                </a:cubicBezTo>
                <a:cubicBezTo>
                  <a:pt x="11950229" y="2908235"/>
                  <a:pt x="12022930" y="3536088"/>
                  <a:pt x="11868630" y="5441282"/>
                </a:cubicBezTo>
                <a:cubicBezTo>
                  <a:pt x="11918403" y="6147291"/>
                  <a:pt x="11329250" y="6547285"/>
                  <a:pt x="10780347" y="6529565"/>
                </a:cubicBezTo>
                <a:cubicBezTo>
                  <a:pt x="6571720" y="6573785"/>
                  <a:pt x="3070520" y="6500183"/>
                  <a:pt x="1088283" y="6529565"/>
                </a:cubicBezTo>
                <a:cubicBezTo>
                  <a:pt x="474565" y="6480860"/>
                  <a:pt x="-11060" y="6039768"/>
                  <a:pt x="0" y="5441282"/>
                </a:cubicBezTo>
                <a:cubicBezTo>
                  <a:pt x="-159954" y="4161506"/>
                  <a:pt x="22140" y="2271464"/>
                  <a:pt x="0" y="1088283"/>
                </a:cubicBezTo>
                <a:close/>
              </a:path>
            </a:pathLst>
          </a:custGeom>
          <a:solidFill>
            <a:schemeClr val="bg1"/>
          </a:solidFill>
          <a:ln w="38100">
            <a:solidFill>
              <a:srgbClr val="FF5D5D"/>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1" name="Picture 70">
            <a:extLst>
              <a:ext uri="{FF2B5EF4-FFF2-40B4-BE49-F238E27FC236}">
                <a16:creationId xmlns:a16="http://schemas.microsoft.com/office/drawing/2014/main" id="{F09335C2-5A26-8FCB-63FE-D77AC9492B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1950" y="2956378"/>
            <a:ext cx="4675382" cy="3292022"/>
          </a:xfrm>
          <a:prstGeom prst="rect">
            <a:avLst/>
          </a:prstGeom>
        </p:spPr>
      </p:pic>
      <p:sp>
        <p:nvSpPr>
          <p:cNvPr id="72" name="Oval Callout 46">
            <a:extLst>
              <a:ext uri="{FF2B5EF4-FFF2-40B4-BE49-F238E27FC236}">
                <a16:creationId xmlns:a16="http://schemas.microsoft.com/office/drawing/2014/main" id="{2D4F55F8-FC94-63DC-DF23-50CAB7BD8D4A}"/>
              </a:ext>
            </a:extLst>
          </p:cNvPr>
          <p:cNvSpPr/>
          <p:nvPr/>
        </p:nvSpPr>
        <p:spPr>
          <a:xfrm>
            <a:off x="7500477" y="952500"/>
            <a:ext cx="4034298" cy="2537856"/>
          </a:xfrm>
          <a:prstGeom prst="wedgeEllipseCallout">
            <a:avLst>
              <a:gd name="adj1" fmla="val -52327"/>
              <a:gd name="adj2" fmla="val 34223"/>
            </a:avLst>
          </a:prstGeom>
          <a:solidFill>
            <a:srgbClr val="DCF0C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sysClr val="windowText" lastClr="000000"/>
                </a:solidFill>
                <a:latin typeface="Calibri" panose="020F0502020204030204" pitchFamily="34" charset="0"/>
                <a:cs typeface="Calibri" panose="020F0502020204030204" pitchFamily="34" charset="0"/>
              </a:rPr>
              <a:t>Muốn tìm giá tiền của đôi tất ta làm phép tính gì?</a:t>
            </a:r>
            <a:endParaRPr kumimoji="0" lang="en-US" sz="3600" b="1"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
        <p:nvSpPr>
          <p:cNvPr id="74" name="Oval Callout 46">
            <a:extLst>
              <a:ext uri="{FF2B5EF4-FFF2-40B4-BE49-F238E27FC236}">
                <a16:creationId xmlns:a16="http://schemas.microsoft.com/office/drawing/2014/main" id="{0ED14D7B-862E-4B1A-7EBE-D0679B36DD31}"/>
              </a:ext>
            </a:extLst>
          </p:cNvPr>
          <p:cNvSpPr/>
          <p:nvPr/>
        </p:nvSpPr>
        <p:spPr>
          <a:xfrm>
            <a:off x="271002" y="676275"/>
            <a:ext cx="4624848" cy="2537856"/>
          </a:xfrm>
          <a:prstGeom prst="wedgeEllipseCallout">
            <a:avLst>
              <a:gd name="adj1" fmla="val 44596"/>
              <a:gd name="adj2" fmla="val 49986"/>
            </a:avLst>
          </a:prstGeom>
          <a:solidFill>
            <a:srgbClr val="DCF0C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ysClr val="windowText" lastClr="000000"/>
                </a:solidFill>
                <a:latin typeface="Calibri" panose="020F0502020204030204" pitchFamily="34" charset="0"/>
                <a:cs typeface="Calibri" panose="020F0502020204030204" pitchFamily="34" charset="0"/>
              </a:rPr>
              <a:t>Muốn tìm giá tiền của đôi tất ta làm phép tính trừ, lấy tổng số tiền phải trả trừ đi số tiền mua bộ quần áo và đôi giày.</a:t>
            </a:r>
            <a:endParaRPr kumimoji="0" lang="en-US" sz="2400" b="1"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51448464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wipe(down)">
                                      <p:cBhvr>
                                        <p:cTn id="7" dur="500"/>
                                        <p:tgtEl>
                                          <p:spTgt spid="7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wipe(down)">
                                      <p:cBhvr>
                                        <p:cTn id="12"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93" name="Hình chữ nhật: Góc Tròn 6">
            <a:extLst>
              <a:ext uri="{FF2B5EF4-FFF2-40B4-BE49-F238E27FC236}">
                <a16:creationId xmlns:a16="http://schemas.microsoft.com/office/drawing/2014/main" id="{5EDA13FA-52E6-BE1A-FEDF-A2A8F414FB17}"/>
              </a:ext>
            </a:extLst>
          </p:cNvPr>
          <p:cNvSpPr/>
          <p:nvPr/>
        </p:nvSpPr>
        <p:spPr>
          <a:xfrm>
            <a:off x="172569" y="207411"/>
            <a:ext cx="11868630" cy="6529565"/>
          </a:xfrm>
          <a:custGeom>
            <a:avLst/>
            <a:gdLst>
              <a:gd name="connsiteX0" fmla="*/ 0 w 11868630"/>
              <a:gd name="connsiteY0" fmla="*/ 1088283 h 6529565"/>
              <a:gd name="connsiteX1" fmla="*/ 1088283 w 11868630"/>
              <a:gd name="connsiteY1" fmla="*/ 0 h 6529565"/>
              <a:gd name="connsiteX2" fmla="*/ 10780347 w 11868630"/>
              <a:gd name="connsiteY2" fmla="*/ 0 h 6529565"/>
              <a:gd name="connsiteX3" fmla="*/ 11868630 w 11868630"/>
              <a:gd name="connsiteY3" fmla="*/ 1088283 h 6529565"/>
              <a:gd name="connsiteX4" fmla="*/ 11868630 w 11868630"/>
              <a:gd name="connsiteY4" fmla="*/ 5441282 h 6529565"/>
              <a:gd name="connsiteX5" fmla="*/ 10780347 w 11868630"/>
              <a:gd name="connsiteY5" fmla="*/ 6529565 h 6529565"/>
              <a:gd name="connsiteX6" fmla="*/ 1088283 w 11868630"/>
              <a:gd name="connsiteY6" fmla="*/ 6529565 h 6529565"/>
              <a:gd name="connsiteX7" fmla="*/ 0 w 11868630"/>
              <a:gd name="connsiteY7" fmla="*/ 5441282 h 6529565"/>
              <a:gd name="connsiteX8" fmla="*/ 0 w 11868630"/>
              <a:gd name="connsiteY8" fmla="*/ 1088283 h 65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630" h="6529565" fill="none" extrusionOk="0">
                <a:moveTo>
                  <a:pt x="0" y="1088283"/>
                </a:moveTo>
                <a:cubicBezTo>
                  <a:pt x="-97911" y="493329"/>
                  <a:pt x="485731" y="8572"/>
                  <a:pt x="1088283" y="0"/>
                </a:cubicBezTo>
                <a:cubicBezTo>
                  <a:pt x="5783717" y="77600"/>
                  <a:pt x="6925269" y="-27269"/>
                  <a:pt x="10780347" y="0"/>
                </a:cubicBezTo>
                <a:cubicBezTo>
                  <a:pt x="11446770" y="-86247"/>
                  <a:pt x="11930125" y="505344"/>
                  <a:pt x="11868630" y="1088283"/>
                </a:cubicBezTo>
                <a:cubicBezTo>
                  <a:pt x="11977630" y="2436843"/>
                  <a:pt x="11790421" y="4826700"/>
                  <a:pt x="11868630" y="5441282"/>
                </a:cubicBezTo>
                <a:cubicBezTo>
                  <a:pt x="11797083" y="6014336"/>
                  <a:pt x="11284100" y="6572472"/>
                  <a:pt x="10780347" y="6529565"/>
                </a:cubicBezTo>
                <a:cubicBezTo>
                  <a:pt x="8376932" y="6578742"/>
                  <a:pt x="4583615" y="6406863"/>
                  <a:pt x="1088283" y="6529565"/>
                </a:cubicBezTo>
                <a:cubicBezTo>
                  <a:pt x="474948" y="6623976"/>
                  <a:pt x="-47091" y="6082870"/>
                  <a:pt x="0" y="5441282"/>
                </a:cubicBezTo>
                <a:cubicBezTo>
                  <a:pt x="47022" y="4597184"/>
                  <a:pt x="104569" y="2155541"/>
                  <a:pt x="0" y="1088283"/>
                </a:cubicBezTo>
                <a:close/>
              </a:path>
              <a:path w="11868630" h="6529565" stroke="0" extrusionOk="0">
                <a:moveTo>
                  <a:pt x="0" y="1088283"/>
                </a:moveTo>
                <a:cubicBezTo>
                  <a:pt x="24239" y="484470"/>
                  <a:pt x="553689" y="-4434"/>
                  <a:pt x="1088283" y="0"/>
                </a:cubicBezTo>
                <a:cubicBezTo>
                  <a:pt x="3058497" y="-129276"/>
                  <a:pt x="8105171" y="-77778"/>
                  <a:pt x="10780347" y="0"/>
                </a:cubicBezTo>
                <a:cubicBezTo>
                  <a:pt x="11374683" y="-21380"/>
                  <a:pt x="11850025" y="594519"/>
                  <a:pt x="11868630" y="1088283"/>
                </a:cubicBezTo>
                <a:cubicBezTo>
                  <a:pt x="11950229" y="2908235"/>
                  <a:pt x="12022930" y="3536088"/>
                  <a:pt x="11868630" y="5441282"/>
                </a:cubicBezTo>
                <a:cubicBezTo>
                  <a:pt x="11918403" y="6147291"/>
                  <a:pt x="11329250" y="6547285"/>
                  <a:pt x="10780347" y="6529565"/>
                </a:cubicBezTo>
                <a:cubicBezTo>
                  <a:pt x="6571720" y="6573785"/>
                  <a:pt x="3070520" y="6500183"/>
                  <a:pt x="1088283" y="6529565"/>
                </a:cubicBezTo>
                <a:cubicBezTo>
                  <a:pt x="474565" y="6480860"/>
                  <a:pt x="-11060" y="6039768"/>
                  <a:pt x="0" y="5441282"/>
                </a:cubicBezTo>
                <a:cubicBezTo>
                  <a:pt x="-159954" y="4161506"/>
                  <a:pt x="22140" y="2271464"/>
                  <a:pt x="0" y="1088283"/>
                </a:cubicBezTo>
                <a:close/>
              </a:path>
            </a:pathLst>
          </a:custGeom>
          <a:solidFill>
            <a:schemeClr val="bg1"/>
          </a:solidFill>
          <a:ln w="38100">
            <a:solidFill>
              <a:srgbClr val="FF5D5D"/>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1" name="Picture 70">
            <a:extLst>
              <a:ext uri="{FF2B5EF4-FFF2-40B4-BE49-F238E27FC236}">
                <a16:creationId xmlns:a16="http://schemas.microsoft.com/office/drawing/2014/main" id="{F09335C2-5A26-8FCB-63FE-D77AC9492B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6275" y="2937328"/>
            <a:ext cx="4675382" cy="3292022"/>
          </a:xfrm>
          <a:prstGeom prst="rect">
            <a:avLst/>
          </a:prstGeom>
        </p:spPr>
      </p:pic>
      <p:sp>
        <p:nvSpPr>
          <p:cNvPr id="72" name="Oval Callout 46">
            <a:extLst>
              <a:ext uri="{FF2B5EF4-FFF2-40B4-BE49-F238E27FC236}">
                <a16:creationId xmlns:a16="http://schemas.microsoft.com/office/drawing/2014/main" id="{2D4F55F8-FC94-63DC-DF23-50CAB7BD8D4A}"/>
              </a:ext>
            </a:extLst>
          </p:cNvPr>
          <p:cNvSpPr/>
          <p:nvPr/>
        </p:nvSpPr>
        <p:spPr>
          <a:xfrm>
            <a:off x="7500476" y="495300"/>
            <a:ext cx="4234323" cy="2995056"/>
          </a:xfrm>
          <a:prstGeom prst="wedgeEllipseCallout">
            <a:avLst>
              <a:gd name="adj1" fmla="val -52327"/>
              <a:gd name="adj2" fmla="val 34223"/>
            </a:avLst>
          </a:prstGeom>
          <a:solidFill>
            <a:srgbClr val="DCF0C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sysClr val="windowText" lastClr="000000"/>
                </a:solidFill>
                <a:latin typeface="Calibri" panose="020F0502020204030204" pitchFamily="34" charset="0"/>
                <a:cs typeface="Calibri" panose="020F0502020204030204" pitchFamily="34" charset="0"/>
              </a:rPr>
              <a:t>Sau đó ta đi tìm giá tiền của cái gì? Dựa vào đâu em biết?</a:t>
            </a:r>
            <a:endParaRPr kumimoji="0" lang="en-US" sz="3600" b="1"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
        <p:nvSpPr>
          <p:cNvPr id="74" name="Oval Callout 46">
            <a:extLst>
              <a:ext uri="{FF2B5EF4-FFF2-40B4-BE49-F238E27FC236}">
                <a16:creationId xmlns:a16="http://schemas.microsoft.com/office/drawing/2014/main" id="{0ED14D7B-862E-4B1A-7EBE-D0679B36DD31}"/>
              </a:ext>
            </a:extLst>
          </p:cNvPr>
          <p:cNvSpPr/>
          <p:nvPr/>
        </p:nvSpPr>
        <p:spPr>
          <a:xfrm>
            <a:off x="161925" y="695325"/>
            <a:ext cx="4895850" cy="2537856"/>
          </a:xfrm>
          <a:prstGeom prst="wedgeEllipseCallout">
            <a:avLst>
              <a:gd name="adj1" fmla="val 44596"/>
              <a:gd name="adj2" fmla="val 49986"/>
            </a:avLst>
          </a:prstGeom>
          <a:solidFill>
            <a:srgbClr val="DCF0C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a:solidFill>
                  <a:sysClr val="windowText" lastClr="000000"/>
                </a:solidFill>
                <a:latin typeface="Calibri" panose="020F0502020204030204" pitchFamily="34" charset="0"/>
                <a:cs typeface="Calibri" panose="020F0502020204030204" pitchFamily="34" charset="0"/>
              </a:rPr>
              <a:t>Sau đó ta đi tìm giá tiền của đôi giày, vì ta biết đôi giày có giá hơn đôi tất là      107 000 đồng; cuối cùng tìm giá tiền của bộ quần áo đồng phục.</a:t>
            </a:r>
            <a:endParaRPr kumimoji="0" lang="en-US" sz="2400" b="1"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55496493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wipe(down)">
                                      <p:cBhvr>
                                        <p:cTn id="7" dur="500"/>
                                        <p:tgtEl>
                                          <p:spTgt spid="7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wipe(down)">
                                      <p:cBhvr>
                                        <p:cTn id="12"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93" name="Hình chữ nhật: Góc Tròn 6">
            <a:extLst>
              <a:ext uri="{FF2B5EF4-FFF2-40B4-BE49-F238E27FC236}">
                <a16:creationId xmlns:a16="http://schemas.microsoft.com/office/drawing/2014/main" id="{5EDA13FA-52E6-BE1A-FEDF-A2A8F414FB17}"/>
              </a:ext>
            </a:extLst>
          </p:cNvPr>
          <p:cNvSpPr/>
          <p:nvPr/>
        </p:nvSpPr>
        <p:spPr>
          <a:xfrm>
            <a:off x="172569" y="207411"/>
            <a:ext cx="11868630" cy="6529565"/>
          </a:xfrm>
          <a:custGeom>
            <a:avLst/>
            <a:gdLst>
              <a:gd name="connsiteX0" fmla="*/ 0 w 11868630"/>
              <a:gd name="connsiteY0" fmla="*/ 1088283 h 6529565"/>
              <a:gd name="connsiteX1" fmla="*/ 1088283 w 11868630"/>
              <a:gd name="connsiteY1" fmla="*/ 0 h 6529565"/>
              <a:gd name="connsiteX2" fmla="*/ 10780347 w 11868630"/>
              <a:gd name="connsiteY2" fmla="*/ 0 h 6529565"/>
              <a:gd name="connsiteX3" fmla="*/ 11868630 w 11868630"/>
              <a:gd name="connsiteY3" fmla="*/ 1088283 h 6529565"/>
              <a:gd name="connsiteX4" fmla="*/ 11868630 w 11868630"/>
              <a:gd name="connsiteY4" fmla="*/ 5441282 h 6529565"/>
              <a:gd name="connsiteX5" fmla="*/ 10780347 w 11868630"/>
              <a:gd name="connsiteY5" fmla="*/ 6529565 h 6529565"/>
              <a:gd name="connsiteX6" fmla="*/ 1088283 w 11868630"/>
              <a:gd name="connsiteY6" fmla="*/ 6529565 h 6529565"/>
              <a:gd name="connsiteX7" fmla="*/ 0 w 11868630"/>
              <a:gd name="connsiteY7" fmla="*/ 5441282 h 6529565"/>
              <a:gd name="connsiteX8" fmla="*/ 0 w 11868630"/>
              <a:gd name="connsiteY8" fmla="*/ 1088283 h 65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630" h="6529565" fill="none" extrusionOk="0">
                <a:moveTo>
                  <a:pt x="0" y="1088283"/>
                </a:moveTo>
                <a:cubicBezTo>
                  <a:pt x="-97911" y="493329"/>
                  <a:pt x="485731" y="8572"/>
                  <a:pt x="1088283" y="0"/>
                </a:cubicBezTo>
                <a:cubicBezTo>
                  <a:pt x="5783717" y="77600"/>
                  <a:pt x="6925269" y="-27269"/>
                  <a:pt x="10780347" y="0"/>
                </a:cubicBezTo>
                <a:cubicBezTo>
                  <a:pt x="11446770" y="-86247"/>
                  <a:pt x="11930125" y="505344"/>
                  <a:pt x="11868630" y="1088283"/>
                </a:cubicBezTo>
                <a:cubicBezTo>
                  <a:pt x="11977630" y="2436843"/>
                  <a:pt x="11790421" y="4826700"/>
                  <a:pt x="11868630" y="5441282"/>
                </a:cubicBezTo>
                <a:cubicBezTo>
                  <a:pt x="11797083" y="6014336"/>
                  <a:pt x="11284100" y="6572472"/>
                  <a:pt x="10780347" y="6529565"/>
                </a:cubicBezTo>
                <a:cubicBezTo>
                  <a:pt x="8376932" y="6578742"/>
                  <a:pt x="4583615" y="6406863"/>
                  <a:pt x="1088283" y="6529565"/>
                </a:cubicBezTo>
                <a:cubicBezTo>
                  <a:pt x="474948" y="6623976"/>
                  <a:pt x="-47091" y="6082870"/>
                  <a:pt x="0" y="5441282"/>
                </a:cubicBezTo>
                <a:cubicBezTo>
                  <a:pt x="47022" y="4597184"/>
                  <a:pt x="104569" y="2155541"/>
                  <a:pt x="0" y="1088283"/>
                </a:cubicBezTo>
                <a:close/>
              </a:path>
              <a:path w="11868630" h="6529565" stroke="0" extrusionOk="0">
                <a:moveTo>
                  <a:pt x="0" y="1088283"/>
                </a:moveTo>
                <a:cubicBezTo>
                  <a:pt x="24239" y="484470"/>
                  <a:pt x="553689" y="-4434"/>
                  <a:pt x="1088283" y="0"/>
                </a:cubicBezTo>
                <a:cubicBezTo>
                  <a:pt x="3058497" y="-129276"/>
                  <a:pt x="8105171" y="-77778"/>
                  <a:pt x="10780347" y="0"/>
                </a:cubicBezTo>
                <a:cubicBezTo>
                  <a:pt x="11374683" y="-21380"/>
                  <a:pt x="11850025" y="594519"/>
                  <a:pt x="11868630" y="1088283"/>
                </a:cubicBezTo>
                <a:cubicBezTo>
                  <a:pt x="11950229" y="2908235"/>
                  <a:pt x="12022930" y="3536088"/>
                  <a:pt x="11868630" y="5441282"/>
                </a:cubicBezTo>
                <a:cubicBezTo>
                  <a:pt x="11918403" y="6147291"/>
                  <a:pt x="11329250" y="6547285"/>
                  <a:pt x="10780347" y="6529565"/>
                </a:cubicBezTo>
                <a:cubicBezTo>
                  <a:pt x="6571720" y="6573785"/>
                  <a:pt x="3070520" y="6500183"/>
                  <a:pt x="1088283" y="6529565"/>
                </a:cubicBezTo>
                <a:cubicBezTo>
                  <a:pt x="474565" y="6480860"/>
                  <a:pt x="-11060" y="6039768"/>
                  <a:pt x="0" y="5441282"/>
                </a:cubicBezTo>
                <a:cubicBezTo>
                  <a:pt x="-159954" y="4161506"/>
                  <a:pt x="22140" y="2271464"/>
                  <a:pt x="0" y="1088283"/>
                </a:cubicBezTo>
                <a:close/>
              </a:path>
            </a:pathLst>
          </a:custGeom>
          <a:solidFill>
            <a:schemeClr val="bg1"/>
          </a:solidFill>
          <a:ln w="38100">
            <a:solidFill>
              <a:srgbClr val="FF5D5D"/>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093F3C81-8591-F999-AB24-65183CDC452E}"/>
              </a:ext>
            </a:extLst>
          </p:cNvPr>
          <p:cNvSpPr txBox="1"/>
          <p:nvPr/>
        </p:nvSpPr>
        <p:spPr>
          <a:xfrm>
            <a:off x="933450" y="571500"/>
            <a:ext cx="9944100" cy="5467138"/>
          </a:xfrm>
          <a:prstGeom prst="rect">
            <a:avLst/>
          </a:prstGeom>
          <a:noFill/>
        </p:spPr>
        <p:txBody>
          <a:bodyPr wrap="square" rtlCol="0">
            <a:spAutoFit/>
          </a:bodyPr>
          <a:lstStyle/>
          <a:p>
            <a:pPr marL="0" marR="0" algn="ctr">
              <a:lnSpc>
                <a:spcPct val="110000"/>
              </a:lnSpc>
              <a:spcBef>
                <a:spcPts val="0"/>
              </a:spcBef>
              <a:spcAft>
                <a:spcPts val="0"/>
              </a:spcAft>
            </a:pPr>
            <a:r>
              <a:rPr lang="en-US" sz="3200" b="1" i="1" u="sng" dirty="0">
                <a:effectLst/>
                <a:latin typeface="Cambria" panose="02040503050406030204" pitchFamily="18" charset="0"/>
                <a:ea typeface="Cambria" panose="02040503050406030204" pitchFamily="18" charset="0"/>
              </a:rPr>
              <a:t> </a:t>
            </a:r>
            <a:r>
              <a:rPr lang="en-US" sz="3200" b="1" i="1" u="sng" dirty="0" err="1">
                <a:effectLst/>
                <a:latin typeface="Cambria" panose="02040503050406030204" pitchFamily="18" charset="0"/>
                <a:ea typeface="Cambria" panose="02040503050406030204" pitchFamily="18" charset="0"/>
              </a:rPr>
              <a:t>Bài</a:t>
            </a:r>
            <a:r>
              <a:rPr lang="en-US" sz="3200" b="1" i="1" u="sng" dirty="0">
                <a:effectLst/>
                <a:latin typeface="Cambria" panose="02040503050406030204" pitchFamily="18" charset="0"/>
                <a:ea typeface="Cambria" panose="02040503050406030204" pitchFamily="18" charset="0"/>
              </a:rPr>
              <a:t> </a:t>
            </a:r>
            <a:r>
              <a:rPr lang="en-US" sz="3200" b="1" i="1" u="sng" dirty="0" err="1">
                <a:effectLst/>
                <a:latin typeface="Cambria" panose="02040503050406030204" pitchFamily="18" charset="0"/>
                <a:ea typeface="Cambria" panose="02040503050406030204" pitchFamily="18" charset="0"/>
              </a:rPr>
              <a:t>giải</a:t>
            </a:r>
            <a:r>
              <a:rPr lang="en-US" sz="3200" b="1" i="1" u="sng" dirty="0">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Giá</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tiền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một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đôi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tất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3200" dirty="0">
                <a:effectLst/>
                <a:latin typeface="Cambria" panose="02040503050406030204" pitchFamily="18" charset="0"/>
                <a:ea typeface="Cambria" panose="02040503050406030204" pitchFamily="18" charset="0"/>
              </a:rPr>
              <a:t>314 000 – 306 000 = 8 000 (</a:t>
            </a:r>
            <a:r>
              <a:rPr lang="en-US" sz="3200" dirty="0" err="1">
                <a:effectLst/>
                <a:latin typeface="Cambria" panose="02040503050406030204" pitchFamily="18" charset="0"/>
                <a:ea typeface="Cambria" panose="02040503050406030204" pitchFamily="18" charset="0"/>
              </a:rPr>
              <a:t>đồng</a:t>
            </a:r>
            <a:r>
              <a:rPr lang="en-US" sz="3200" dirty="0">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Giá</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tiền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một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đôi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giày</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3200" dirty="0">
                <a:effectLst/>
                <a:latin typeface="Cambria" panose="02040503050406030204" pitchFamily="18" charset="0"/>
                <a:ea typeface="Cambria" panose="02040503050406030204" pitchFamily="18" charset="0"/>
              </a:rPr>
              <a:t>107 000 + 8 000 = 115 000 (</a:t>
            </a:r>
            <a:r>
              <a:rPr lang="en-US" sz="3200" dirty="0" err="1">
                <a:effectLst/>
                <a:latin typeface="Cambria" panose="02040503050406030204" pitchFamily="18" charset="0"/>
                <a:ea typeface="Cambria" panose="02040503050406030204" pitchFamily="18" charset="0"/>
              </a:rPr>
              <a:t>đồng</a:t>
            </a:r>
            <a:r>
              <a:rPr lang="en-US" sz="3200" dirty="0">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Giá</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tiền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bộ</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quần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áo</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đồng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phục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3200" dirty="0">
                <a:effectLst/>
                <a:latin typeface="Cambria" panose="02040503050406030204" pitchFamily="18" charset="0"/>
                <a:ea typeface="Cambria" panose="02040503050406030204" pitchFamily="18" charset="0"/>
              </a:rPr>
              <a:t>306 000 -115 000 = 191 000 (</a:t>
            </a:r>
            <a:r>
              <a:rPr lang="en-US" sz="3200" dirty="0" err="1">
                <a:effectLst/>
                <a:latin typeface="Cambria" panose="02040503050406030204" pitchFamily="18" charset="0"/>
                <a:ea typeface="Cambria" panose="02040503050406030204" pitchFamily="18" charset="0"/>
              </a:rPr>
              <a:t>đồng</a:t>
            </a:r>
            <a:r>
              <a:rPr lang="en-US" sz="3200" dirty="0">
                <a:effectLst/>
                <a:latin typeface="Cambria" panose="02040503050406030204" pitchFamily="18" charset="0"/>
                <a:ea typeface="Cambria" panose="02040503050406030204" pitchFamily="18" charset="0"/>
              </a:rPr>
              <a:t>)</a:t>
            </a:r>
          </a:p>
          <a:p>
            <a:pPr marL="0" marR="0" algn="r">
              <a:lnSpc>
                <a:spcPct val="110000"/>
              </a:lnSpc>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Đáp</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số</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Bộ</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quần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áo</a:t>
            </a:r>
            <a:r>
              <a:rPr lang="en-US" sz="3200" dirty="0">
                <a:effectLst/>
                <a:latin typeface="Cambria" panose="02040503050406030204" pitchFamily="18" charset="0"/>
                <a:ea typeface="Cambria" panose="02040503050406030204" pitchFamily="18" charset="0"/>
              </a:rPr>
              <a:t>: 191 000 </a:t>
            </a:r>
            <a:r>
              <a:rPr lang="en-US" sz="3200" dirty="0" err="1">
                <a:effectLst/>
                <a:latin typeface="Cambria" panose="02040503050406030204" pitchFamily="18" charset="0"/>
                <a:ea typeface="Cambria" panose="02040503050406030204" pitchFamily="18" charset="0"/>
              </a:rPr>
              <a:t>đồng</a:t>
            </a:r>
            <a:endParaRPr lang="en-US" sz="3200" dirty="0">
              <a:effectLst/>
              <a:latin typeface="Cambria" panose="02040503050406030204" pitchFamily="18" charset="0"/>
              <a:ea typeface="Cambria" panose="02040503050406030204" pitchFamily="18" charset="0"/>
            </a:endParaRPr>
          </a:p>
          <a:p>
            <a:pPr marL="0" marR="0" algn="r">
              <a:lnSpc>
                <a:spcPct val="110000"/>
              </a:lnSpc>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Đôi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giày</a:t>
            </a:r>
            <a:r>
              <a:rPr lang="en-US" sz="3200" dirty="0">
                <a:effectLst/>
                <a:latin typeface="Cambria" panose="02040503050406030204" pitchFamily="18" charset="0"/>
                <a:ea typeface="Cambria" panose="02040503050406030204" pitchFamily="18" charset="0"/>
              </a:rPr>
              <a:t>: 115 000 </a:t>
            </a:r>
            <a:r>
              <a:rPr lang="en-US" sz="3200" dirty="0" err="1">
                <a:effectLst/>
                <a:latin typeface="Cambria" panose="02040503050406030204" pitchFamily="18" charset="0"/>
                <a:ea typeface="Cambria" panose="02040503050406030204" pitchFamily="18" charset="0"/>
              </a:rPr>
              <a:t>đồng</a:t>
            </a:r>
            <a:endParaRPr lang="en-US" sz="3200" dirty="0">
              <a:effectLst/>
              <a:latin typeface="Cambria" panose="02040503050406030204" pitchFamily="18" charset="0"/>
              <a:ea typeface="Cambria" panose="02040503050406030204" pitchFamily="18" charset="0"/>
            </a:endParaRPr>
          </a:p>
          <a:p>
            <a:pPr marL="0" marR="0" algn="r">
              <a:lnSpc>
                <a:spcPct val="110000"/>
              </a:lnSpc>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Đôi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tất</a:t>
            </a:r>
            <a:r>
              <a:rPr lang="en-US" sz="3200" dirty="0">
                <a:effectLst/>
                <a:latin typeface="Cambria" panose="02040503050406030204" pitchFamily="18" charset="0"/>
                <a:ea typeface="Cambria" panose="02040503050406030204" pitchFamily="18" charset="0"/>
              </a:rPr>
              <a:t>: 8 000 </a:t>
            </a:r>
            <a:r>
              <a:rPr lang="en-US" sz="3200" dirty="0" err="1">
                <a:effectLst/>
                <a:latin typeface="Cambria" panose="02040503050406030204" pitchFamily="18" charset="0"/>
                <a:ea typeface="Cambria" panose="02040503050406030204" pitchFamily="18" charset="0"/>
              </a:rPr>
              <a:t>đồng</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3490548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down)">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down)">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down)">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down)">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wipe(down)">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wipe(down)">
                                      <p:cBhvr>
                                        <p:cTn id="42" dur="500"/>
                                        <p:tgtEl>
                                          <p:spTgt spid="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wipe(down)">
                                      <p:cBhvr>
                                        <p:cTn id="47" dur="500"/>
                                        <p:tgtEl>
                                          <p:spTgt spid="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
                                            <p:txEl>
                                              <p:pRg st="9" end="9"/>
                                            </p:txEl>
                                          </p:spTgt>
                                        </p:tgtEl>
                                        <p:attrNameLst>
                                          <p:attrName>style.visibility</p:attrName>
                                        </p:attrNameLst>
                                      </p:cBhvr>
                                      <p:to>
                                        <p:strVal val="visible"/>
                                      </p:to>
                                    </p:set>
                                    <p:animEffect transition="in" filter="wipe(down)">
                                      <p:cBhvr>
                                        <p:cTn id="52"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43EE0B-9E3D-8090-CF8B-EADAA382EE13}"/>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Effect>
                      <a14:saturation sat="200000"/>
                    </a14:imgEffect>
                  </a14:imgLayer>
                </a14:imgProps>
              </a:ext>
            </a:extLst>
          </a:blip>
          <a:stretch>
            <a:fillRect/>
          </a:stretch>
        </p:blipFill>
        <p:spPr>
          <a:xfrm>
            <a:off x="-1" y="0"/>
            <a:ext cx="12192000" cy="6858000"/>
          </a:xfrm>
          <a:prstGeom prst="rect">
            <a:avLst/>
          </a:prstGeom>
        </p:spPr>
      </p:pic>
      <p:sp>
        <p:nvSpPr>
          <p:cNvPr id="4" name="Rectangle: Rounded Corners 3">
            <a:extLst>
              <a:ext uri="{FF2B5EF4-FFF2-40B4-BE49-F238E27FC236}">
                <a16:creationId xmlns:a16="http://schemas.microsoft.com/office/drawing/2014/main" id="{0D8E678F-CA1C-B39F-663E-4DECEEB0F2CC}"/>
              </a:ext>
            </a:extLst>
          </p:cNvPr>
          <p:cNvSpPr/>
          <p:nvPr/>
        </p:nvSpPr>
        <p:spPr>
          <a:xfrm>
            <a:off x="179614" y="574766"/>
            <a:ext cx="11832771" cy="6130834"/>
          </a:xfrm>
          <a:prstGeom prst="roundRect">
            <a:avLst>
              <a:gd name="adj" fmla="val 10882"/>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47">
            <a:extLst>
              <a:ext uri="{FF2B5EF4-FFF2-40B4-BE49-F238E27FC236}">
                <a16:creationId xmlns:a16="http://schemas.microsoft.com/office/drawing/2014/main" id="{FD655EA7-A745-DE38-6089-51CCAA07AA61}"/>
              </a:ext>
            </a:extLst>
          </p:cNvPr>
          <p:cNvSpPr txBox="1"/>
          <p:nvPr/>
        </p:nvSpPr>
        <p:spPr>
          <a:xfrm>
            <a:off x="1200150" y="1894222"/>
            <a:ext cx="9867900" cy="3933384"/>
          </a:xfrm>
          <a:prstGeom prst="rect">
            <a:avLst/>
          </a:prstGeom>
          <a:noFill/>
        </p:spPr>
        <p:txBody>
          <a:bodyPr wrap="square" rtlCol="0">
            <a:spAutoFit/>
          </a:bodyPr>
          <a:lstStyle/>
          <a:p>
            <a:pPr lvl="0" algn="just">
              <a:lnSpc>
                <a:spcPct val="120000"/>
              </a:lnSpc>
              <a:defRPr/>
            </a:pPr>
            <a:r>
              <a:rPr lang="vi-VN" sz="3000" b="1" dirty="0">
                <a:solidFill>
                  <a:srgbClr val="002060"/>
                </a:solidFill>
                <a:latin typeface="Calibri" panose="020F0502020204030204" pitchFamily="34" charset="0"/>
                <a:cs typeface="Calibri" panose="020F0502020204030204" pitchFamily="34" charset="0"/>
              </a:rPr>
              <a:t>- Thực hiện được phép cộng, trừ trong phạm vi lớp nghìn. </a:t>
            </a:r>
          </a:p>
          <a:p>
            <a:pPr lvl="0" algn="just">
              <a:lnSpc>
                <a:spcPct val="120000"/>
              </a:lnSpc>
              <a:defRPr/>
            </a:pPr>
            <a:r>
              <a:rPr lang="vi-VN" sz="3000" b="1" dirty="0">
                <a:solidFill>
                  <a:srgbClr val="002060"/>
                </a:solidFill>
                <a:latin typeface="Calibri" panose="020F0502020204030204" pitchFamily="34" charset="0"/>
                <a:cs typeface="Calibri" panose="020F0502020204030204" pitchFamily="34" charset="0"/>
              </a:rPr>
              <a:t>- Tính nhẩm được các phép cộng, trừ liên quan đến số tròn nghìn, tròn chục nghìn, tròn trăm nghìn</a:t>
            </a:r>
          </a:p>
          <a:p>
            <a:pPr lvl="0" algn="just">
              <a:lnSpc>
                <a:spcPct val="120000"/>
              </a:lnSpc>
              <a:defRPr/>
            </a:pPr>
            <a:r>
              <a:rPr lang="vi-VN" sz="3000" b="1" dirty="0">
                <a:solidFill>
                  <a:srgbClr val="002060"/>
                </a:solidFill>
                <a:latin typeface="Calibri" panose="020F0502020204030204" pitchFamily="34" charset="0"/>
                <a:cs typeface="Calibri" panose="020F0502020204030204" pitchFamily="34" charset="0"/>
              </a:rPr>
              <a:t>- Tính được giá trị của biểu thức liên quan tới phép cộng, trừ có và không có dấu ngoặc.</a:t>
            </a:r>
          </a:p>
          <a:p>
            <a:pPr lvl="0" algn="just">
              <a:lnSpc>
                <a:spcPct val="120000"/>
              </a:lnSpc>
              <a:defRPr/>
            </a:pPr>
            <a:r>
              <a:rPr lang="vi-VN" sz="3000" b="1" dirty="0">
                <a:solidFill>
                  <a:srgbClr val="002060"/>
                </a:solidFill>
                <a:latin typeface="Calibri" panose="020F0502020204030204" pitchFamily="34" charset="0"/>
                <a:cs typeface="Calibri" panose="020F0502020204030204" pitchFamily="34" charset="0"/>
              </a:rPr>
              <a:t>- Tìm được số lớn nhất, số bé nhất trong nhóm 4 số.</a:t>
            </a:r>
          </a:p>
          <a:p>
            <a:pPr lvl="0" algn="just">
              <a:lnSpc>
                <a:spcPct val="120000"/>
              </a:lnSpc>
              <a:defRPr/>
            </a:pPr>
            <a:r>
              <a:rPr lang="vi-VN" sz="3000" b="1" dirty="0">
                <a:solidFill>
                  <a:srgbClr val="002060"/>
                </a:solidFill>
                <a:latin typeface="Calibri" panose="020F0502020204030204" pitchFamily="34" charset="0"/>
                <a:cs typeface="Calibri" panose="020F0502020204030204" pitchFamily="34" charset="0"/>
              </a:rPr>
              <a:t>- Giải được các bài toán liên quan đến phép cộng, phép trừ.</a:t>
            </a:r>
          </a:p>
        </p:txBody>
      </p:sp>
      <p:pic>
        <p:nvPicPr>
          <p:cNvPr id="5" name="Picture 4">
            <a:extLst>
              <a:ext uri="{FF2B5EF4-FFF2-40B4-BE49-F238E27FC236}">
                <a16:creationId xmlns:a16="http://schemas.microsoft.com/office/drawing/2014/main" id="{6EEBEAAB-EEF6-22DA-19B9-E43368A86989}"/>
              </a:ext>
            </a:extLst>
          </p:cNvPr>
          <p:cNvPicPr>
            <a:picLocks noChangeAspect="1"/>
          </p:cNvPicPr>
          <p:nvPr/>
        </p:nvPicPr>
        <p:blipFill>
          <a:blip r:embed="rId4"/>
          <a:stretch>
            <a:fillRect/>
          </a:stretch>
        </p:blipFill>
        <p:spPr>
          <a:xfrm>
            <a:off x="2929233" y="948265"/>
            <a:ext cx="6352583" cy="1018120"/>
          </a:xfrm>
          <a:prstGeom prst="rect">
            <a:avLst/>
          </a:prstGeom>
        </p:spPr>
      </p:pic>
    </p:spTree>
    <p:extLst>
      <p:ext uri="{BB962C8B-B14F-4D97-AF65-F5344CB8AC3E}">
        <p14:creationId xmlns:p14="http://schemas.microsoft.com/office/powerpoint/2010/main" val="46571887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arn(inVertical)">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barn(inVertical)">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barn(inVertical)">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barn(inVertical)">
                                      <p:cBhvr>
                                        <p:cTn id="3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21A5E2-338E-A5D9-42AF-0E344ACC30DA}"/>
              </a:ext>
            </a:extLst>
          </p:cNvPr>
          <p:cNvPicPr>
            <a:picLocks noChangeAspect="1"/>
          </p:cNvPicPr>
          <p:nvPr/>
        </p:nvPicPr>
        <p:blipFill rotWithShape="1">
          <a:blip r:embed="rId2"/>
          <a:srcRect t="329" b="1"/>
          <a:stretch/>
        </p:blipFill>
        <p:spPr>
          <a:xfrm>
            <a:off x="0" y="0"/>
            <a:ext cx="12192000" cy="6857999"/>
          </a:xfrm>
          <a:prstGeom prst="rect">
            <a:avLst/>
          </a:prstGeom>
        </p:spPr>
      </p:pic>
      <p:pic>
        <p:nvPicPr>
          <p:cNvPr id="6" name="Graphic 5">
            <a:extLst>
              <a:ext uri="{FF2B5EF4-FFF2-40B4-BE49-F238E27FC236}">
                <a16:creationId xmlns:a16="http://schemas.microsoft.com/office/drawing/2014/main" id="{9B826CB8-3A8A-6EF0-E291-AAD6B5D57966}"/>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flipH="1">
            <a:off x="7059632" y="2069946"/>
            <a:ext cx="3135400" cy="4155111"/>
          </a:xfrm>
          <a:prstGeom prst="rect">
            <a:avLst/>
          </a:prstGeom>
          <a:effectLst>
            <a:outerShdw blurRad="76200" dir="13500000" sy="23000" kx="1200000" algn="br" rotWithShape="0">
              <a:prstClr val="black">
                <a:alpha val="20000"/>
              </a:prstClr>
            </a:outerShdw>
          </a:effectLst>
        </p:spPr>
      </p:pic>
      <p:sp>
        <p:nvSpPr>
          <p:cNvPr id="7" name="TextBox 6">
            <a:extLst>
              <a:ext uri="{FF2B5EF4-FFF2-40B4-BE49-F238E27FC236}">
                <a16:creationId xmlns:a16="http://schemas.microsoft.com/office/drawing/2014/main" id="{AB6A3FF1-B65E-AE84-309F-2F430DFC1DD3}"/>
              </a:ext>
            </a:extLst>
          </p:cNvPr>
          <p:cNvSpPr txBox="1"/>
          <p:nvPr/>
        </p:nvSpPr>
        <p:spPr>
          <a:xfrm>
            <a:off x="3981468" y="2331047"/>
            <a:ext cx="331143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9525">
                  <a:solidFill>
                    <a:prstClr val="white"/>
                  </a:solidFill>
                  <a:prstDash val="solid"/>
                </a:ln>
                <a:solidFill>
                  <a:srgbClr val="6B222D"/>
                </a:solidFill>
                <a:effectLst>
                  <a:outerShdw blurRad="12700" dist="38100" dir="2700000" algn="tl" rotWithShape="0">
                    <a:srgbClr val="ED7D31">
                      <a:lumMod val="75000"/>
                    </a:srgbClr>
                  </a:outerShdw>
                </a:effectLst>
                <a:uLnTx/>
                <a:uFillTx/>
              </a:rPr>
              <a:t>VẬN</a:t>
            </a:r>
            <a:r>
              <a:rPr kumimoji="0" lang="en-US" sz="8000" b="1" i="0" u="none" strike="noStrike" kern="1200" cap="none" spc="0" normalizeH="0" noProof="0" dirty="0">
                <a:ln w="9525">
                  <a:solidFill>
                    <a:prstClr val="white"/>
                  </a:solidFill>
                  <a:prstDash val="solid"/>
                </a:ln>
                <a:solidFill>
                  <a:srgbClr val="6B222D"/>
                </a:solidFill>
                <a:effectLst>
                  <a:outerShdw blurRad="12700" dist="38100" dir="2700000" algn="tl" rotWithShape="0">
                    <a:srgbClr val="ED7D31">
                      <a:lumMod val="75000"/>
                    </a:srgbClr>
                  </a:outerShdw>
                </a:effectLst>
                <a:uLnTx/>
                <a:uFillTx/>
              </a:rPr>
              <a:t> DỤNG</a:t>
            </a:r>
            <a:endParaRPr kumimoji="0" lang="en-US" sz="8000" b="1" i="0" u="none" strike="noStrike" kern="1200" cap="none" spc="0" normalizeH="0" baseline="0" noProof="0" dirty="0">
              <a:ln w="9525">
                <a:solidFill>
                  <a:prstClr val="white"/>
                </a:solidFill>
                <a:prstDash val="solid"/>
              </a:ln>
              <a:solidFill>
                <a:srgbClr val="6B222D"/>
              </a:solidFill>
              <a:effectLst>
                <a:outerShdw blurRad="12700" dist="38100" dir="2700000" algn="tl" rotWithShape="0">
                  <a:srgbClr val="ED7D31">
                    <a:lumMod val="75000"/>
                  </a:srgbClr>
                </a:outerShdw>
              </a:effectLst>
              <a:uLnTx/>
              <a:uFillTx/>
            </a:endParaRPr>
          </a:p>
        </p:txBody>
      </p:sp>
    </p:spTree>
    <p:extLst>
      <p:ext uri="{BB962C8B-B14F-4D97-AF65-F5344CB8AC3E}">
        <p14:creationId xmlns:p14="http://schemas.microsoft.com/office/powerpoint/2010/main" val="298937278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2.08333E-7 2.59259E-6 L 2.08333E-7 -0.07222 " pathEditMode="relative" rAng="0" ptsTypes="AA">
                                      <p:cBhvr>
                                        <p:cTn id="6" dur="250" accel="50000" decel="50000" autoRev="1" fill="hold">
                                          <p:stCondLst>
                                            <p:cond delay="0"/>
                                          </p:stCondLst>
                                        </p:cTn>
                                        <p:tgtEl>
                                          <p:spTgt spid="7"/>
                                        </p:tgtEl>
                                        <p:attrNameLst>
                                          <p:attrName>ppt_x</p:attrName>
                                          <p:attrName>ppt_y</p:attrName>
                                        </p:attrNameLst>
                                      </p:cBhvr>
                                      <p:rCtr x="0" y="-3611"/>
                                    </p:animMotion>
                                    <p:animRot by="1500000">
                                      <p:cBhvr>
                                        <p:cTn id="7" dur="125" fill="hold">
                                          <p:stCondLst>
                                            <p:cond delay="0"/>
                                          </p:stCondLst>
                                        </p:cTn>
                                        <p:tgtEl>
                                          <p:spTgt spid="7"/>
                                        </p:tgtEl>
                                        <p:attrNameLst>
                                          <p:attrName>r</p:attrName>
                                        </p:attrNameLst>
                                      </p:cBhvr>
                                    </p:animRot>
                                    <p:animRot by="-1500000">
                                      <p:cBhvr>
                                        <p:cTn id="8" dur="125" fill="hold">
                                          <p:stCondLst>
                                            <p:cond delay="125"/>
                                          </p:stCondLst>
                                        </p:cTn>
                                        <p:tgtEl>
                                          <p:spTgt spid="7"/>
                                        </p:tgtEl>
                                        <p:attrNameLst>
                                          <p:attrName>r</p:attrName>
                                        </p:attrNameLst>
                                      </p:cBhvr>
                                    </p:animRot>
                                    <p:animRot by="-1500000">
                                      <p:cBhvr>
                                        <p:cTn id="9" dur="125" fill="hold">
                                          <p:stCondLst>
                                            <p:cond delay="250"/>
                                          </p:stCondLst>
                                        </p:cTn>
                                        <p:tgtEl>
                                          <p:spTgt spid="7"/>
                                        </p:tgtEl>
                                        <p:attrNameLst>
                                          <p:attrName>r</p:attrName>
                                        </p:attrNameLst>
                                      </p:cBhvr>
                                    </p:animRot>
                                    <p:animRot by="1500000">
                                      <p:cBhvr>
                                        <p:cTn id="10" dur="125" fill="hold">
                                          <p:stCondLst>
                                            <p:cond delay="375"/>
                                          </p:stCondLst>
                                        </p:cTn>
                                        <p:tgtEl>
                                          <p:spTgt spid="7"/>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217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353E861-547B-C5F8-4569-92B49DB00C9E}"/>
              </a:ext>
            </a:extLst>
          </p:cNvPr>
          <p:cNvSpPr/>
          <p:nvPr/>
        </p:nvSpPr>
        <p:spPr>
          <a:xfrm>
            <a:off x="5361708" y="1880753"/>
            <a:ext cx="6369628" cy="3855027"/>
          </a:xfrm>
          <a:prstGeom prst="roundRect">
            <a:avLst/>
          </a:prstGeom>
          <a:ln w="38100">
            <a:solidFill>
              <a:srgbClr val="FFC0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9999FF"/>
                </a:solidFill>
                <a:effectLst/>
                <a:uLnTx/>
                <a:uFillTx/>
                <a:latin typeface="#9Slide05 Phobia" panose="02000506000000020003" pitchFamily="2" charset="0"/>
                <a:ea typeface="+mn-ea"/>
                <a:cs typeface="+mn-cs"/>
              </a:rPr>
              <a:t>Luật</a:t>
            </a:r>
            <a:r>
              <a:rPr kumimoji="0" lang="en-US" sz="7200" b="1" i="0" u="none" strike="noStrike" kern="1200" cap="none" spc="0" normalizeH="0" baseline="0" noProof="0" dirty="0">
                <a:ln>
                  <a:noFill/>
                </a:ln>
                <a:solidFill>
                  <a:srgbClr val="9999FF"/>
                </a:solidFill>
                <a:effectLst/>
                <a:uLnTx/>
                <a:uFillTx/>
                <a:latin typeface="#9Slide05 Phobia" panose="02000506000000020003" pitchFamily="2" charset="0"/>
                <a:ea typeface="+mn-ea"/>
                <a:cs typeface="+mn-cs"/>
              </a:rPr>
              <a:t> </a:t>
            </a:r>
            <a:r>
              <a:rPr kumimoji="0" lang="en-US" sz="7200" b="1" i="0" u="none" strike="noStrike" kern="1200" cap="none" spc="0" normalizeH="0" baseline="0" noProof="0" dirty="0" err="1">
                <a:ln>
                  <a:noFill/>
                </a:ln>
                <a:solidFill>
                  <a:srgbClr val="9999FF"/>
                </a:solidFill>
                <a:effectLst/>
                <a:uLnTx/>
                <a:uFillTx/>
                <a:latin typeface="#9Slide05 Phobia" panose="02000506000000020003" pitchFamily="2" charset="0"/>
                <a:ea typeface="+mn-ea"/>
                <a:cs typeface="+mn-cs"/>
              </a:rPr>
              <a:t>chơi</a:t>
            </a:r>
            <a:endParaRPr kumimoji="0" lang="en-US" sz="7200" b="1" i="0" u="none" strike="noStrike" kern="1200" cap="none" spc="0" normalizeH="0" baseline="0" noProof="0" dirty="0">
              <a:ln>
                <a:noFill/>
              </a:ln>
              <a:solidFill>
                <a:srgbClr val="9999FF"/>
              </a:solidFill>
              <a:effectLst/>
              <a:uLnTx/>
              <a:uFillTx/>
              <a:latin typeface="#9Slide05 Phobia" panose="02000506000000020003" pitchFamily="2" charset="0"/>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Quan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sát</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câu</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hỏi</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và</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suy</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nghĩ</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đáp</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án</a:t>
            </a:r>
            <a:r>
              <a:rPr kumimoji="0" lang="en-US" sz="3600" b="0" i="0" u="none" strike="noStrike" kern="1200" cap="none" spc="0" normalizeH="0" baseline="0" noProof="0" dirty="0">
                <a:ln>
                  <a:noFill/>
                </a:ln>
                <a:solidFill>
                  <a:prstClr val="black"/>
                </a:solidFill>
                <a:effectLst/>
                <a:uLnTx/>
                <a:uFillTx/>
                <a:latin typeface="Calibri"/>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3600" b="0" i="0" u="none" strike="noStrike" kern="1200" cap="none" spc="0" normalizeH="0" baseline="0" noProof="0" dirty="0" err="1">
                <a:ln>
                  <a:noFill/>
                </a:ln>
                <a:solidFill>
                  <a:prstClr val="black"/>
                </a:solidFill>
                <a:effectLst/>
                <a:uLnTx/>
                <a:uFillTx/>
                <a:latin typeface="Calibri"/>
                <a:ea typeface="+mn-ea"/>
                <a:cs typeface="+mn-cs"/>
              </a:rPr>
              <a:t>Trả</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lời</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đúng</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được</a:t>
            </a:r>
            <a:r>
              <a:rPr kumimoji="0" lang="en-US" sz="3600" b="0" i="0" u="none" strike="noStrike" kern="1200" cap="none" spc="0" normalizeH="0" baseline="0" noProof="0" dirty="0">
                <a:ln>
                  <a:noFill/>
                </a:ln>
                <a:solidFill>
                  <a:prstClr val="black"/>
                </a:solidFill>
                <a:effectLst/>
                <a:uLnTx/>
                <a:uFillTx/>
                <a:latin typeface="Calibri"/>
                <a:ea typeface="+mn-ea"/>
                <a:cs typeface="+mn-cs"/>
              </a:rPr>
              <a:t> 1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phần</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quà</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bí</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mật</a:t>
            </a:r>
            <a:r>
              <a:rPr kumimoji="0" lang="en-US" sz="3600" b="0" i="0" u="none" strike="noStrike" kern="1200" cap="none" spc="0" normalizeH="0" baseline="0" noProof="0" dirty="0">
                <a:ln>
                  <a:noFill/>
                </a:ln>
                <a:solidFill>
                  <a:prstClr val="black"/>
                </a:solidFill>
                <a:effectLst/>
                <a:uLnTx/>
                <a:uFillTx/>
                <a:latin typeface="Calibri"/>
                <a:ea typeface="+mn-ea"/>
                <a:cs typeface="+mn-cs"/>
              </a:rPr>
              <a:t>.</a:t>
            </a:r>
          </a:p>
        </p:txBody>
      </p:sp>
      <p:pic>
        <p:nvPicPr>
          <p:cNvPr id="7" name="Picture 6" descr="A cartoon of a person&#10;&#10;Description automatically generated with low confidence">
            <a:extLst>
              <a:ext uri="{FF2B5EF4-FFF2-40B4-BE49-F238E27FC236}">
                <a16:creationId xmlns:a16="http://schemas.microsoft.com/office/drawing/2014/main" id="{22AD20A5-F9B9-BA33-E4BF-BF2AF87563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3056" y="1932707"/>
            <a:ext cx="4383464" cy="3751118"/>
          </a:xfrm>
          <a:prstGeom prst="rect">
            <a:avLst/>
          </a:prstGeom>
        </p:spPr>
      </p:pic>
      <p:pic>
        <p:nvPicPr>
          <p:cNvPr id="4" name="Picture 3">
            <a:extLst>
              <a:ext uri="{FF2B5EF4-FFF2-40B4-BE49-F238E27FC236}">
                <a16:creationId xmlns:a16="http://schemas.microsoft.com/office/drawing/2014/main" id="{068CAC84-13E0-47D0-873D-4EB5F2C331C4}"/>
              </a:ext>
            </a:extLst>
          </p:cNvPr>
          <p:cNvPicPr>
            <a:picLocks noChangeAspect="1"/>
          </p:cNvPicPr>
          <p:nvPr/>
        </p:nvPicPr>
        <p:blipFill>
          <a:blip r:embed="rId6"/>
          <a:stretch>
            <a:fillRect/>
          </a:stretch>
        </p:blipFill>
        <p:spPr>
          <a:xfrm>
            <a:off x="1950852" y="83603"/>
            <a:ext cx="10406774" cy="1450974"/>
          </a:xfrm>
          <a:prstGeom prst="rect">
            <a:avLst/>
          </a:prstGeom>
        </p:spPr>
      </p:pic>
    </p:spTree>
    <p:extLst>
      <p:ext uri="{BB962C8B-B14F-4D97-AF65-F5344CB8AC3E}">
        <p14:creationId xmlns:p14="http://schemas.microsoft.com/office/powerpoint/2010/main" val="1974802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195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B001BD9B-7A35-4861-2B89-1A60E98C5F6E}"/>
              </a:ext>
            </a:extLst>
          </p:cNvPr>
          <p:cNvGrpSpPr/>
          <p:nvPr/>
        </p:nvGrpSpPr>
        <p:grpSpPr>
          <a:xfrm>
            <a:off x="485775" y="-256511"/>
            <a:ext cx="7167443" cy="3681545"/>
            <a:chOff x="124268" y="-107655"/>
            <a:chExt cx="7167443" cy="3681545"/>
          </a:xfrm>
        </p:grpSpPr>
        <p:sp>
          <p:nvSpPr>
            <p:cNvPr id="2" name="Rectangle: Rounded Corners 1">
              <a:extLst>
                <a:ext uri="{FF2B5EF4-FFF2-40B4-BE49-F238E27FC236}">
                  <a16:creationId xmlns:a16="http://schemas.microsoft.com/office/drawing/2014/main" id="{33987812-BE24-EBC7-1358-E9FE036B209F}"/>
                </a:ext>
              </a:extLst>
            </p:cNvPr>
            <p:cNvSpPr/>
            <p:nvPr/>
          </p:nvSpPr>
          <p:spPr>
            <a:xfrm>
              <a:off x="981518" y="819150"/>
              <a:ext cx="5876925" cy="2047010"/>
            </a:xfrm>
            <a:custGeom>
              <a:avLst/>
              <a:gdLst>
                <a:gd name="connsiteX0" fmla="*/ 0 w 5876925"/>
                <a:gd name="connsiteY0" fmla="*/ 341175 h 2047010"/>
                <a:gd name="connsiteX1" fmla="*/ 341175 w 5876925"/>
                <a:gd name="connsiteY1" fmla="*/ 0 h 2047010"/>
                <a:gd name="connsiteX2" fmla="*/ 1094388 w 5876925"/>
                <a:gd name="connsiteY2" fmla="*/ 0 h 2047010"/>
                <a:gd name="connsiteX3" fmla="*/ 1691765 w 5876925"/>
                <a:gd name="connsiteY3" fmla="*/ 0 h 2047010"/>
                <a:gd name="connsiteX4" fmla="*/ 2341086 w 5876925"/>
                <a:gd name="connsiteY4" fmla="*/ 0 h 2047010"/>
                <a:gd name="connsiteX5" fmla="*/ 2938463 w 5876925"/>
                <a:gd name="connsiteY5" fmla="*/ 0 h 2047010"/>
                <a:gd name="connsiteX6" fmla="*/ 3483893 w 5876925"/>
                <a:gd name="connsiteY6" fmla="*/ 0 h 2047010"/>
                <a:gd name="connsiteX7" fmla="*/ 4185161 w 5876925"/>
                <a:gd name="connsiteY7" fmla="*/ 0 h 2047010"/>
                <a:gd name="connsiteX8" fmla="*/ 4938374 w 5876925"/>
                <a:gd name="connsiteY8" fmla="*/ 0 h 2047010"/>
                <a:gd name="connsiteX9" fmla="*/ 5535750 w 5876925"/>
                <a:gd name="connsiteY9" fmla="*/ 0 h 2047010"/>
                <a:gd name="connsiteX10" fmla="*/ 5876925 w 5876925"/>
                <a:gd name="connsiteY10" fmla="*/ 341175 h 2047010"/>
                <a:gd name="connsiteX11" fmla="*/ 5876925 w 5876925"/>
                <a:gd name="connsiteY11" fmla="*/ 996212 h 2047010"/>
                <a:gd name="connsiteX12" fmla="*/ 5876925 w 5876925"/>
                <a:gd name="connsiteY12" fmla="*/ 1705835 h 2047010"/>
                <a:gd name="connsiteX13" fmla="*/ 5535750 w 5876925"/>
                <a:gd name="connsiteY13" fmla="*/ 2047010 h 2047010"/>
                <a:gd name="connsiteX14" fmla="*/ 4990320 w 5876925"/>
                <a:gd name="connsiteY14" fmla="*/ 2047010 h 2047010"/>
                <a:gd name="connsiteX15" fmla="*/ 4444889 w 5876925"/>
                <a:gd name="connsiteY15" fmla="*/ 2047010 h 2047010"/>
                <a:gd name="connsiteX16" fmla="*/ 3795567 w 5876925"/>
                <a:gd name="connsiteY16" fmla="*/ 2047010 h 2047010"/>
                <a:gd name="connsiteX17" fmla="*/ 3302083 w 5876925"/>
                <a:gd name="connsiteY17" fmla="*/ 2047010 h 2047010"/>
                <a:gd name="connsiteX18" fmla="*/ 2704707 w 5876925"/>
                <a:gd name="connsiteY18" fmla="*/ 2047010 h 2047010"/>
                <a:gd name="connsiteX19" fmla="*/ 2107331 w 5876925"/>
                <a:gd name="connsiteY19" fmla="*/ 2047010 h 2047010"/>
                <a:gd name="connsiteX20" fmla="*/ 1613846 w 5876925"/>
                <a:gd name="connsiteY20" fmla="*/ 2047010 h 2047010"/>
                <a:gd name="connsiteX21" fmla="*/ 1120361 w 5876925"/>
                <a:gd name="connsiteY21" fmla="*/ 2047010 h 2047010"/>
                <a:gd name="connsiteX22" fmla="*/ 341175 w 5876925"/>
                <a:gd name="connsiteY22" fmla="*/ 2047010 h 2047010"/>
                <a:gd name="connsiteX23" fmla="*/ 0 w 5876925"/>
                <a:gd name="connsiteY23" fmla="*/ 1705835 h 2047010"/>
                <a:gd name="connsiteX24" fmla="*/ 0 w 5876925"/>
                <a:gd name="connsiteY24" fmla="*/ 1023505 h 2047010"/>
                <a:gd name="connsiteX25" fmla="*/ 0 w 5876925"/>
                <a:gd name="connsiteY25" fmla="*/ 341175 h 2047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876925" h="2047010" fill="none" extrusionOk="0">
                  <a:moveTo>
                    <a:pt x="0" y="341175"/>
                  </a:moveTo>
                  <a:cubicBezTo>
                    <a:pt x="31168" y="120868"/>
                    <a:pt x="148191" y="6499"/>
                    <a:pt x="341175" y="0"/>
                  </a:cubicBezTo>
                  <a:cubicBezTo>
                    <a:pt x="631513" y="1438"/>
                    <a:pt x="866467" y="-16482"/>
                    <a:pt x="1094388" y="0"/>
                  </a:cubicBezTo>
                  <a:cubicBezTo>
                    <a:pt x="1322309" y="16482"/>
                    <a:pt x="1439992" y="-12170"/>
                    <a:pt x="1691765" y="0"/>
                  </a:cubicBezTo>
                  <a:cubicBezTo>
                    <a:pt x="1943538" y="12170"/>
                    <a:pt x="2161502" y="2911"/>
                    <a:pt x="2341086" y="0"/>
                  </a:cubicBezTo>
                  <a:cubicBezTo>
                    <a:pt x="2520670" y="-2911"/>
                    <a:pt x="2714344" y="22551"/>
                    <a:pt x="2938463" y="0"/>
                  </a:cubicBezTo>
                  <a:cubicBezTo>
                    <a:pt x="3162582" y="-22551"/>
                    <a:pt x="3248918" y="-4833"/>
                    <a:pt x="3483893" y="0"/>
                  </a:cubicBezTo>
                  <a:cubicBezTo>
                    <a:pt x="3718868" y="4833"/>
                    <a:pt x="4044839" y="12071"/>
                    <a:pt x="4185161" y="0"/>
                  </a:cubicBezTo>
                  <a:cubicBezTo>
                    <a:pt x="4325483" y="-12071"/>
                    <a:pt x="4604084" y="6314"/>
                    <a:pt x="4938374" y="0"/>
                  </a:cubicBezTo>
                  <a:cubicBezTo>
                    <a:pt x="5272664" y="-6314"/>
                    <a:pt x="5343483" y="-3939"/>
                    <a:pt x="5535750" y="0"/>
                  </a:cubicBezTo>
                  <a:cubicBezTo>
                    <a:pt x="5718992" y="-1618"/>
                    <a:pt x="5882805" y="172655"/>
                    <a:pt x="5876925" y="341175"/>
                  </a:cubicBezTo>
                  <a:cubicBezTo>
                    <a:pt x="5848162" y="538392"/>
                    <a:pt x="5867144" y="788302"/>
                    <a:pt x="5876925" y="996212"/>
                  </a:cubicBezTo>
                  <a:cubicBezTo>
                    <a:pt x="5886706" y="1204122"/>
                    <a:pt x="5890366" y="1529034"/>
                    <a:pt x="5876925" y="1705835"/>
                  </a:cubicBezTo>
                  <a:cubicBezTo>
                    <a:pt x="5883887" y="1885677"/>
                    <a:pt x="5695394" y="2045383"/>
                    <a:pt x="5535750" y="2047010"/>
                  </a:cubicBezTo>
                  <a:cubicBezTo>
                    <a:pt x="5308176" y="2049479"/>
                    <a:pt x="5224689" y="2047694"/>
                    <a:pt x="4990320" y="2047010"/>
                  </a:cubicBezTo>
                  <a:cubicBezTo>
                    <a:pt x="4755951" y="2046327"/>
                    <a:pt x="4589425" y="2064350"/>
                    <a:pt x="4444889" y="2047010"/>
                  </a:cubicBezTo>
                  <a:cubicBezTo>
                    <a:pt x="4300353" y="2029670"/>
                    <a:pt x="4089461" y="2033745"/>
                    <a:pt x="3795567" y="2047010"/>
                  </a:cubicBezTo>
                  <a:cubicBezTo>
                    <a:pt x="3501673" y="2060275"/>
                    <a:pt x="3531890" y="2062136"/>
                    <a:pt x="3302083" y="2047010"/>
                  </a:cubicBezTo>
                  <a:cubicBezTo>
                    <a:pt x="3072276" y="2031884"/>
                    <a:pt x="2964070" y="2076029"/>
                    <a:pt x="2704707" y="2047010"/>
                  </a:cubicBezTo>
                  <a:cubicBezTo>
                    <a:pt x="2445344" y="2017991"/>
                    <a:pt x="2358429" y="2021168"/>
                    <a:pt x="2107331" y="2047010"/>
                  </a:cubicBezTo>
                  <a:cubicBezTo>
                    <a:pt x="1856233" y="2072852"/>
                    <a:pt x="1856312" y="2052687"/>
                    <a:pt x="1613846" y="2047010"/>
                  </a:cubicBezTo>
                  <a:cubicBezTo>
                    <a:pt x="1371380" y="2041333"/>
                    <a:pt x="1343645" y="2031358"/>
                    <a:pt x="1120361" y="2047010"/>
                  </a:cubicBezTo>
                  <a:cubicBezTo>
                    <a:pt x="897078" y="2062662"/>
                    <a:pt x="564703" y="2067752"/>
                    <a:pt x="341175" y="2047010"/>
                  </a:cubicBezTo>
                  <a:cubicBezTo>
                    <a:pt x="171224" y="2035981"/>
                    <a:pt x="-41355" y="1913271"/>
                    <a:pt x="0" y="1705835"/>
                  </a:cubicBezTo>
                  <a:cubicBezTo>
                    <a:pt x="7035" y="1376367"/>
                    <a:pt x="-28537" y="1306147"/>
                    <a:pt x="0" y="1023505"/>
                  </a:cubicBezTo>
                  <a:cubicBezTo>
                    <a:pt x="28537" y="740863"/>
                    <a:pt x="-11831" y="545982"/>
                    <a:pt x="0" y="341175"/>
                  </a:cubicBezTo>
                  <a:close/>
                </a:path>
                <a:path w="5876925" h="2047010" stroke="0" extrusionOk="0">
                  <a:moveTo>
                    <a:pt x="0" y="341175"/>
                  </a:moveTo>
                  <a:cubicBezTo>
                    <a:pt x="40518" y="158403"/>
                    <a:pt x="168970" y="26550"/>
                    <a:pt x="341175" y="0"/>
                  </a:cubicBezTo>
                  <a:cubicBezTo>
                    <a:pt x="517828" y="-8600"/>
                    <a:pt x="653227" y="-16535"/>
                    <a:pt x="834660" y="0"/>
                  </a:cubicBezTo>
                  <a:cubicBezTo>
                    <a:pt x="1016094" y="16535"/>
                    <a:pt x="1364127" y="-34891"/>
                    <a:pt x="1535927" y="0"/>
                  </a:cubicBezTo>
                  <a:cubicBezTo>
                    <a:pt x="1707727" y="34891"/>
                    <a:pt x="1938272" y="23949"/>
                    <a:pt x="2237195" y="0"/>
                  </a:cubicBezTo>
                  <a:cubicBezTo>
                    <a:pt x="2536118" y="-23949"/>
                    <a:pt x="2688092" y="20780"/>
                    <a:pt x="2938463" y="0"/>
                  </a:cubicBezTo>
                  <a:cubicBezTo>
                    <a:pt x="3188834" y="-20780"/>
                    <a:pt x="3469622" y="-11545"/>
                    <a:pt x="3691676" y="0"/>
                  </a:cubicBezTo>
                  <a:cubicBezTo>
                    <a:pt x="3913730" y="11545"/>
                    <a:pt x="4181184" y="-23368"/>
                    <a:pt x="4444889" y="0"/>
                  </a:cubicBezTo>
                  <a:cubicBezTo>
                    <a:pt x="4708594" y="23368"/>
                    <a:pt x="4786042" y="-18754"/>
                    <a:pt x="4938374" y="0"/>
                  </a:cubicBezTo>
                  <a:cubicBezTo>
                    <a:pt x="5090707" y="18754"/>
                    <a:pt x="5241388" y="11541"/>
                    <a:pt x="5535750" y="0"/>
                  </a:cubicBezTo>
                  <a:cubicBezTo>
                    <a:pt x="5728433" y="-2993"/>
                    <a:pt x="5918918" y="169515"/>
                    <a:pt x="5876925" y="341175"/>
                  </a:cubicBezTo>
                  <a:cubicBezTo>
                    <a:pt x="5909302" y="482016"/>
                    <a:pt x="5905553" y="808365"/>
                    <a:pt x="5876925" y="1037152"/>
                  </a:cubicBezTo>
                  <a:cubicBezTo>
                    <a:pt x="5848297" y="1265939"/>
                    <a:pt x="5900095" y="1447869"/>
                    <a:pt x="5876925" y="1705835"/>
                  </a:cubicBezTo>
                  <a:cubicBezTo>
                    <a:pt x="5886887" y="1937691"/>
                    <a:pt x="5745405" y="2051898"/>
                    <a:pt x="5535750" y="2047010"/>
                  </a:cubicBezTo>
                  <a:cubicBezTo>
                    <a:pt x="5273990" y="2027866"/>
                    <a:pt x="5164786" y="2037240"/>
                    <a:pt x="4990320" y="2047010"/>
                  </a:cubicBezTo>
                  <a:cubicBezTo>
                    <a:pt x="4815854" y="2056781"/>
                    <a:pt x="4657184" y="2061312"/>
                    <a:pt x="4340998" y="2047010"/>
                  </a:cubicBezTo>
                  <a:cubicBezTo>
                    <a:pt x="4024812" y="2032708"/>
                    <a:pt x="3860085" y="2062418"/>
                    <a:pt x="3587784" y="2047010"/>
                  </a:cubicBezTo>
                  <a:cubicBezTo>
                    <a:pt x="3315483" y="2031602"/>
                    <a:pt x="3118910" y="2054829"/>
                    <a:pt x="2990408" y="2047010"/>
                  </a:cubicBezTo>
                  <a:cubicBezTo>
                    <a:pt x="2861906" y="2039191"/>
                    <a:pt x="2557581" y="2039007"/>
                    <a:pt x="2444978" y="2047010"/>
                  </a:cubicBezTo>
                  <a:cubicBezTo>
                    <a:pt x="2332375" y="2055014"/>
                    <a:pt x="2133969" y="2055943"/>
                    <a:pt x="1847602" y="2047010"/>
                  </a:cubicBezTo>
                  <a:cubicBezTo>
                    <a:pt x="1561235" y="2038077"/>
                    <a:pt x="1487233" y="2048876"/>
                    <a:pt x="1250226" y="2047010"/>
                  </a:cubicBezTo>
                  <a:cubicBezTo>
                    <a:pt x="1013219" y="2045144"/>
                    <a:pt x="546669" y="2083825"/>
                    <a:pt x="341175" y="2047010"/>
                  </a:cubicBezTo>
                  <a:cubicBezTo>
                    <a:pt x="131896" y="2056215"/>
                    <a:pt x="-30387" y="1900198"/>
                    <a:pt x="0" y="1705835"/>
                  </a:cubicBezTo>
                  <a:cubicBezTo>
                    <a:pt x="-27199" y="1551615"/>
                    <a:pt x="-1914" y="1237576"/>
                    <a:pt x="0" y="1023505"/>
                  </a:cubicBezTo>
                  <a:cubicBezTo>
                    <a:pt x="1914" y="809434"/>
                    <a:pt x="-30933" y="479248"/>
                    <a:pt x="0" y="341175"/>
                  </a:cubicBezTo>
                  <a:close/>
                </a:path>
              </a:pathLst>
            </a:custGeom>
            <a:ln w="38100">
              <a:solidFill>
                <a:srgbClr val="9999FF"/>
              </a:solidFill>
              <a:extLst>
                <a:ext uri="{C807C97D-BFC1-408E-A445-0C87EB9F89A2}">
                  <ask:lineSketchStyleProps xmlns:ask="http://schemas.microsoft.com/office/drawing/2018/sketchyshapes" xmlns="" sd="888366472">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a:ea typeface="Times New Roman" panose="02020603050405020304" pitchFamily="18" charset="0"/>
                  <a:cs typeface="Times New Roman" panose="02020603050405020304" pitchFamily="18" charset="0"/>
                </a:rPr>
                <a:t>Tính</a:t>
              </a:r>
              <a:r>
                <a:rPr kumimoji="0" lang="en-US" sz="4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Calibri"/>
                  <a:ea typeface="Times New Roman" panose="02020603050405020304" pitchFamily="18" charset="0"/>
                  <a:cs typeface="Times New Roman" panose="02020603050405020304" pitchFamily="18" charset="0"/>
                </a:rPr>
                <a:t>nhẩm</a:t>
              </a:r>
              <a:r>
                <a:rPr kumimoji="0" lang="en-US" sz="4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48 600 + 125 400 – 74 000</a:t>
              </a:r>
            </a:p>
          </p:txBody>
        </p:sp>
        <p:pic>
          <p:nvPicPr>
            <p:cNvPr id="4" name="Picture 3" descr="Logo&#10;&#10;Description automatically generated">
              <a:extLst>
                <a:ext uri="{FF2B5EF4-FFF2-40B4-BE49-F238E27FC236}">
                  <a16:creationId xmlns:a16="http://schemas.microsoft.com/office/drawing/2014/main" id="{4F62252E-4EE2-F9F7-4E98-BC185295E2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4268" y="2188435"/>
              <a:ext cx="1385455" cy="1385455"/>
            </a:xfrm>
            <a:prstGeom prst="rect">
              <a:avLst/>
            </a:prstGeom>
          </p:spPr>
        </p:pic>
        <p:pic>
          <p:nvPicPr>
            <p:cNvPr id="5" name="Picture 4" descr="Logo&#10;&#10;Description automatically generated">
              <a:extLst>
                <a:ext uri="{FF2B5EF4-FFF2-40B4-BE49-F238E27FC236}">
                  <a16:creationId xmlns:a16="http://schemas.microsoft.com/office/drawing/2014/main" id="{6EBB1818-AB65-A46A-4482-FDECEC1868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06256" y="-107655"/>
              <a:ext cx="1385455" cy="1385455"/>
            </a:xfrm>
            <a:prstGeom prst="rect">
              <a:avLst/>
            </a:prstGeom>
          </p:spPr>
        </p:pic>
      </p:grpSp>
      <p:sp>
        <p:nvSpPr>
          <p:cNvPr id="9" name="Speech Bubble: Rectangle with Corners Rounded 8">
            <a:extLst>
              <a:ext uri="{FF2B5EF4-FFF2-40B4-BE49-F238E27FC236}">
                <a16:creationId xmlns:a16="http://schemas.microsoft.com/office/drawing/2014/main" id="{24B3AD75-647A-2356-6869-ABFFDF93323B}"/>
              </a:ext>
            </a:extLst>
          </p:cNvPr>
          <p:cNvSpPr/>
          <p:nvPr/>
        </p:nvSpPr>
        <p:spPr>
          <a:xfrm>
            <a:off x="7600949" y="853825"/>
            <a:ext cx="3895725" cy="1725496"/>
          </a:xfrm>
          <a:custGeom>
            <a:avLst/>
            <a:gdLst>
              <a:gd name="connsiteX0" fmla="*/ 0 w 3895725"/>
              <a:gd name="connsiteY0" fmla="*/ 287588 h 1725496"/>
              <a:gd name="connsiteX1" fmla="*/ 287588 w 3895725"/>
              <a:gd name="connsiteY1" fmla="*/ 0 h 1725496"/>
              <a:gd name="connsiteX2" fmla="*/ 909529 w 3895725"/>
              <a:gd name="connsiteY2" fmla="*/ 0 h 1725496"/>
              <a:gd name="connsiteX3" fmla="*/ 1511621 w 3895725"/>
              <a:gd name="connsiteY3" fmla="*/ 0 h 1725496"/>
              <a:gd name="connsiteX4" fmla="*/ 2272506 w 3895725"/>
              <a:gd name="connsiteY4" fmla="*/ 0 h 1725496"/>
              <a:gd name="connsiteX5" fmla="*/ 2272506 w 3895725"/>
              <a:gd name="connsiteY5" fmla="*/ 0 h 1725496"/>
              <a:gd name="connsiteX6" fmla="*/ 2778951 w 3895725"/>
              <a:gd name="connsiteY6" fmla="*/ 0 h 1725496"/>
              <a:gd name="connsiteX7" fmla="*/ 3246438 w 3895725"/>
              <a:gd name="connsiteY7" fmla="*/ 0 h 1725496"/>
              <a:gd name="connsiteX8" fmla="*/ 3608137 w 3895725"/>
              <a:gd name="connsiteY8" fmla="*/ 0 h 1725496"/>
              <a:gd name="connsiteX9" fmla="*/ 3895725 w 3895725"/>
              <a:gd name="connsiteY9" fmla="*/ 287588 h 1725496"/>
              <a:gd name="connsiteX10" fmla="*/ 3895725 w 3895725"/>
              <a:gd name="connsiteY10" fmla="*/ 647064 h 1725496"/>
              <a:gd name="connsiteX11" fmla="*/ 3895725 w 3895725"/>
              <a:gd name="connsiteY11" fmla="*/ 1006539 h 1725496"/>
              <a:gd name="connsiteX12" fmla="*/ 3895725 w 3895725"/>
              <a:gd name="connsiteY12" fmla="*/ 1006539 h 1725496"/>
              <a:gd name="connsiteX13" fmla="*/ 3895725 w 3895725"/>
              <a:gd name="connsiteY13" fmla="*/ 1437913 h 1725496"/>
              <a:gd name="connsiteX14" fmla="*/ 3895725 w 3895725"/>
              <a:gd name="connsiteY14" fmla="*/ 1437908 h 1725496"/>
              <a:gd name="connsiteX15" fmla="*/ 3608137 w 3895725"/>
              <a:gd name="connsiteY15" fmla="*/ 1725496 h 1725496"/>
              <a:gd name="connsiteX16" fmla="*/ 3246438 w 3895725"/>
              <a:gd name="connsiteY16" fmla="*/ 1725496 h 1725496"/>
              <a:gd name="connsiteX17" fmla="*/ 3220946 w 3895725"/>
              <a:gd name="connsiteY17" fmla="*/ 2109022 h 1725496"/>
              <a:gd name="connsiteX18" fmla="*/ 2737242 w 3895725"/>
              <a:gd name="connsiteY18" fmla="*/ 1913424 h 1725496"/>
              <a:gd name="connsiteX19" fmla="*/ 2272506 w 3895725"/>
              <a:gd name="connsiteY19" fmla="*/ 1725496 h 1725496"/>
              <a:gd name="connsiteX20" fmla="*/ 1630716 w 3895725"/>
              <a:gd name="connsiteY20" fmla="*/ 1725496 h 1725496"/>
              <a:gd name="connsiteX21" fmla="*/ 969077 w 3895725"/>
              <a:gd name="connsiteY21" fmla="*/ 1725496 h 1725496"/>
              <a:gd name="connsiteX22" fmla="*/ 287588 w 3895725"/>
              <a:gd name="connsiteY22" fmla="*/ 1725496 h 1725496"/>
              <a:gd name="connsiteX23" fmla="*/ 0 w 3895725"/>
              <a:gd name="connsiteY23" fmla="*/ 1437908 h 1725496"/>
              <a:gd name="connsiteX24" fmla="*/ 0 w 3895725"/>
              <a:gd name="connsiteY24" fmla="*/ 1437913 h 1725496"/>
              <a:gd name="connsiteX25" fmla="*/ 0 w 3895725"/>
              <a:gd name="connsiteY25" fmla="*/ 1006539 h 1725496"/>
              <a:gd name="connsiteX26" fmla="*/ 0 w 3895725"/>
              <a:gd name="connsiteY26" fmla="*/ 1006539 h 1725496"/>
              <a:gd name="connsiteX27" fmla="*/ 0 w 3895725"/>
              <a:gd name="connsiteY27" fmla="*/ 668632 h 1725496"/>
              <a:gd name="connsiteX28" fmla="*/ 0 w 3895725"/>
              <a:gd name="connsiteY28" fmla="*/ 287588 h 1725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95725" h="1725496" fill="none" extrusionOk="0">
                <a:moveTo>
                  <a:pt x="0" y="287588"/>
                </a:moveTo>
                <a:cubicBezTo>
                  <a:pt x="-9004" y="124679"/>
                  <a:pt x="121598" y="-23175"/>
                  <a:pt x="287588" y="0"/>
                </a:cubicBezTo>
                <a:cubicBezTo>
                  <a:pt x="483616" y="-2770"/>
                  <a:pt x="683665" y="1454"/>
                  <a:pt x="909529" y="0"/>
                </a:cubicBezTo>
                <a:cubicBezTo>
                  <a:pt x="1135393" y="-1454"/>
                  <a:pt x="1341316" y="622"/>
                  <a:pt x="1511621" y="0"/>
                </a:cubicBezTo>
                <a:cubicBezTo>
                  <a:pt x="1681926" y="-622"/>
                  <a:pt x="2060141" y="10602"/>
                  <a:pt x="2272506" y="0"/>
                </a:cubicBezTo>
                <a:lnTo>
                  <a:pt x="2272506" y="0"/>
                </a:lnTo>
                <a:cubicBezTo>
                  <a:pt x="2457813" y="6345"/>
                  <a:pt x="2548924" y="12244"/>
                  <a:pt x="2778951" y="0"/>
                </a:cubicBezTo>
                <a:cubicBezTo>
                  <a:pt x="3008979" y="-12244"/>
                  <a:pt x="3122681" y="-10404"/>
                  <a:pt x="3246438" y="0"/>
                </a:cubicBezTo>
                <a:cubicBezTo>
                  <a:pt x="3411650" y="4286"/>
                  <a:pt x="3460840" y="17986"/>
                  <a:pt x="3608137" y="0"/>
                </a:cubicBezTo>
                <a:cubicBezTo>
                  <a:pt x="3791634" y="20811"/>
                  <a:pt x="3908657" y="101370"/>
                  <a:pt x="3895725" y="287588"/>
                </a:cubicBezTo>
                <a:cubicBezTo>
                  <a:pt x="3887549" y="384019"/>
                  <a:pt x="3903598" y="484413"/>
                  <a:pt x="3895725" y="647064"/>
                </a:cubicBezTo>
                <a:cubicBezTo>
                  <a:pt x="3887852" y="809715"/>
                  <a:pt x="3909862" y="913065"/>
                  <a:pt x="3895725" y="1006539"/>
                </a:cubicBezTo>
                <a:lnTo>
                  <a:pt x="3895725" y="1006539"/>
                </a:lnTo>
                <a:cubicBezTo>
                  <a:pt x="3875884" y="1200476"/>
                  <a:pt x="3903229" y="1296859"/>
                  <a:pt x="3895725" y="1437913"/>
                </a:cubicBezTo>
                <a:lnTo>
                  <a:pt x="3895725" y="1437908"/>
                </a:lnTo>
                <a:cubicBezTo>
                  <a:pt x="3896908" y="1581594"/>
                  <a:pt x="3768666" y="1737378"/>
                  <a:pt x="3608137" y="1725496"/>
                </a:cubicBezTo>
                <a:cubicBezTo>
                  <a:pt x="3448954" y="1740609"/>
                  <a:pt x="3368350" y="1727072"/>
                  <a:pt x="3246438" y="1725496"/>
                </a:cubicBezTo>
                <a:cubicBezTo>
                  <a:pt x="3231039" y="1802043"/>
                  <a:pt x="3225163" y="2017731"/>
                  <a:pt x="3220946" y="2109022"/>
                </a:cubicBezTo>
                <a:cubicBezTo>
                  <a:pt x="2991546" y="2013228"/>
                  <a:pt x="2894552" y="1970376"/>
                  <a:pt x="2737242" y="1913424"/>
                </a:cubicBezTo>
                <a:cubicBezTo>
                  <a:pt x="2579932" y="1856472"/>
                  <a:pt x="2382823" y="1777787"/>
                  <a:pt x="2272506" y="1725496"/>
                </a:cubicBezTo>
                <a:cubicBezTo>
                  <a:pt x="2106226" y="1723071"/>
                  <a:pt x="1843624" y="1729953"/>
                  <a:pt x="1630716" y="1725496"/>
                </a:cubicBezTo>
                <a:cubicBezTo>
                  <a:pt x="1417808" y="1721040"/>
                  <a:pt x="1172415" y="1739623"/>
                  <a:pt x="969077" y="1725496"/>
                </a:cubicBezTo>
                <a:cubicBezTo>
                  <a:pt x="765739" y="1711369"/>
                  <a:pt x="543043" y="1696914"/>
                  <a:pt x="287588" y="1725496"/>
                </a:cubicBezTo>
                <a:cubicBezTo>
                  <a:pt x="111629" y="1707692"/>
                  <a:pt x="-10838" y="1586199"/>
                  <a:pt x="0" y="1437908"/>
                </a:cubicBezTo>
                <a:lnTo>
                  <a:pt x="0" y="1437913"/>
                </a:lnTo>
                <a:cubicBezTo>
                  <a:pt x="-11814" y="1334860"/>
                  <a:pt x="18890" y="1097630"/>
                  <a:pt x="0" y="1006539"/>
                </a:cubicBezTo>
                <a:lnTo>
                  <a:pt x="0" y="1006539"/>
                </a:lnTo>
                <a:cubicBezTo>
                  <a:pt x="15917" y="916278"/>
                  <a:pt x="-10286" y="797766"/>
                  <a:pt x="0" y="668632"/>
                </a:cubicBezTo>
                <a:cubicBezTo>
                  <a:pt x="10286" y="539498"/>
                  <a:pt x="-10181" y="469964"/>
                  <a:pt x="0" y="287588"/>
                </a:cubicBezTo>
                <a:close/>
              </a:path>
              <a:path w="3895725" h="1725496" stroke="0" extrusionOk="0">
                <a:moveTo>
                  <a:pt x="0" y="287588"/>
                </a:moveTo>
                <a:cubicBezTo>
                  <a:pt x="10883" y="164235"/>
                  <a:pt x="126347" y="-19229"/>
                  <a:pt x="287588" y="0"/>
                </a:cubicBezTo>
                <a:cubicBezTo>
                  <a:pt x="546285" y="-12256"/>
                  <a:pt x="718218" y="-4054"/>
                  <a:pt x="949227" y="0"/>
                </a:cubicBezTo>
                <a:cubicBezTo>
                  <a:pt x="1180236" y="4054"/>
                  <a:pt x="1340828" y="-6371"/>
                  <a:pt x="1551319" y="0"/>
                </a:cubicBezTo>
                <a:cubicBezTo>
                  <a:pt x="1761810" y="6371"/>
                  <a:pt x="1925921" y="-2098"/>
                  <a:pt x="2272506" y="0"/>
                </a:cubicBezTo>
                <a:lnTo>
                  <a:pt x="2272506" y="0"/>
                </a:lnTo>
                <a:cubicBezTo>
                  <a:pt x="2484695" y="-16182"/>
                  <a:pt x="2635416" y="-20081"/>
                  <a:pt x="2749733" y="0"/>
                </a:cubicBezTo>
                <a:cubicBezTo>
                  <a:pt x="2864050" y="20081"/>
                  <a:pt x="3115998" y="-5352"/>
                  <a:pt x="3246438" y="0"/>
                </a:cubicBezTo>
                <a:cubicBezTo>
                  <a:pt x="3420100" y="-4139"/>
                  <a:pt x="3515235" y="-1793"/>
                  <a:pt x="3608137" y="0"/>
                </a:cubicBezTo>
                <a:cubicBezTo>
                  <a:pt x="3775765" y="12870"/>
                  <a:pt x="3897455" y="105298"/>
                  <a:pt x="3895725" y="287588"/>
                </a:cubicBezTo>
                <a:cubicBezTo>
                  <a:pt x="3882954" y="420498"/>
                  <a:pt x="3884263" y="567447"/>
                  <a:pt x="3895725" y="647064"/>
                </a:cubicBezTo>
                <a:cubicBezTo>
                  <a:pt x="3907187" y="726681"/>
                  <a:pt x="3887715" y="848088"/>
                  <a:pt x="3895725" y="1006539"/>
                </a:cubicBezTo>
                <a:lnTo>
                  <a:pt x="3895725" y="1006539"/>
                </a:lnTo>
                <a:cubicBezTo>
                  <a:pt x="3893636" y="1111415"/>
                  <a:pt x="3891910" y="1268309"/>
                  <a:pt x="3895725" y="1437913"/>
                </a:cubicBezTo>
                <a:lnTo>
                  <a:pt x="3895725" y="1437908"/>
                </a:lnTo>
                <a:cubicBezTo>
                  <a:pt x="3906937" y="1627263"/>
                  <a:pt x="3743694" y="1698954"/>
                  <a:pt x="3608137" y="1725496"/>
                </a:cubicBezTo>
                <a:cubicBezTo>
                  <a:pt x="3454038" y="1733851"/>
                  <a:pt x="3414926" y="1721699"/>
                  <a:pt x="3246438" y="1725496"/>
                </a:cubicBezTo>
                <a:cubicBezTo>
                  <a:pt x="3250997" y="1818874"/>
                  <a:pt x="3221677" y="2004065"/>
                  <a:pt x="3220946" y="2109022"/>
                </a:cubicBezTo>
                <a:cubicBezTo>
                  <a:pt x="3045350" y="2060581"/>
                  <a:pt x="2852201" y="1964964"/>
                  <a:pt x="2756210" y="1921094"/>
                </a:cubicBezTo>
                <a:cubicBezTo>
                  <a:pt x="2660219" y="1877224"/>
                  <a:pt x="2493906" y="1818123"/>
                  <a:pt x="2272506" y="1725496"/>
                </a:cubicBezTo>
                <a:cubicBezTo>
                  <a:pt x="1993744" y="1735862"/>
                  <a:pt x="1837428" y="1702474"/>
                  <a:pt x="1571168" y="1725496"/>
                </a:cubicBezTo>
                <a:cubicBezTo>
                  <a:pt x="1304908" y="1748518"/>
                  <a:pt x="1032898" y="1744508"/>
                  <a:pt x="869831" y="1725496"/>
                </a:cubicBezTo>
                <a:cubicBezTo>
                  <a:pt x="706764" y="1706484"/>
                  <a:pt x="535753" y="1723049"/>
                  <a:pt x="287588" y="1725496"/>
                </a:cubicBezTo>
                <a:cubicBezTo>
                  <a:pt x="111529" y="1758988"/>
                  <a:pt x="-3125" y="1603533"/>
                  <a:pt x="0" y="1437908"/>
                </a:cubicBezTo>
                <a:lnTo>
                  <a:pt x="0" y="1437913"/>
                </a:lnTo>
                <a:cubicBezTo>
                  <a:pt x="-20876" y="1258307"/>
                  <a:pt x="19399" y="1195532"/>
                  <a:pt x="0" y="1006539"/>
                </a:cubicBezTo>
                <a:lnTo>
                  <a:pt x="0" y="1006539"/>
                </a:lnTo>
                <a:cubicBezTo>
                  <a:pt x="13757" y="895633"/>
                  <a:pt x="-15709" y="754601"/>
                  <a:pt x="0" y="661443"/>
                </a:cubicBezTo>
                <a:cubicBezTo>
                  <a:pt x="15709" y="568285"/>
                  <a:pt x="556" y="467222"/>
                  <a:pt x="0" y="287588"/>
                </a:cubicBezTo>
                <a:close/>
              </a:path>
            </a:pathLst>
          </a:custGeom>
          <a:ln w="38100">
            <a:solidFill>
              <a:srgbClr val="FF99FF"/>
            </a:solidFill>
            <a:extLst>
              <a:ext uri="{C807C97D-BFC1-408E-A445-0C87EB9F89A2}">
                <ask:lineSketchStyleProps xmlns:ask="http://schemas.microsoft.com/office/drawing/2018/sketchyshapes" xmlns="" sd="1430415381">
                  <a:prstGeom prst="wedgeRoundRectCallout">
                    <a:avLst>
                      <a:gd name="adj1" fmla="val 32679"/>
                      <a:gd name="adj2" fmla="val 72227"/>
                      <a:gd name="adj3" fmla="val 166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Calibri"/>
                <a:ea typeface="+mn-ea"/>
                <a:cs typeface="+mn-cs"/>
              </a:rPr>
              <a:t>100</a:t>
            </a:r>
            <a:r>
              <a:rPr kumimoji="0" lang="en-US" sz="6600" b="1" i="0" u="none" strike="noStrike" kern="1200" cap="none" spc="0" normalizeH="0" noProof="0" dirty="0">
                <a:ln>
                  <a:noFill/>
                </a:ln>
                <a:solidFill>
                  <a:srgbClr val="FF0000"/>
                </a:solidFill>
                <a:effectLst/>
                <a:uLnTx/>
                <a:uFillTx/>
                <a:latin typeface="Calibri"/>
                <a:ea typeface="+mn-ea"/>
                <a:cs typeface="+mn-cs"/>
              </a:rPr>
              <a:t> 000</a:t>
            </a:r>
            <a:endParaRPr kumimoji="0" lang="en-US" sz="6600" b="1" i="0" u="none" strike="noStrike" kern="1200" cap="none" spc="0" normalizeH="0" baseline="0" noProof="0" dirty="0">
              <a:ln>
                <a:noFill/>
              </a:ln>
              <a:solidFill>
                <a:srgbClr val="FF0000"/>
              </a:solidFill>
              <a:effectLst/>
              <a:uLnTx/>
              <a:uFillTx/>
              <a:latin typeface="Calibri"/>
              <a:ea typeface="+mn-ea"/>
              <a:cs typeface="+mn-cs"/>
            </a:endParaRPr>
          </a:p>
        </p:txBody>
      </p:sp>
      <p:pic>
        <p:nvPicPr>
          <p:cNvPr id="11" name="Picture 10" descr="A picture containing doll&#10;&#10;Description automatically generated">
            <a:extLst>
              <a:ext uri="{FF2B5EF4-FFF2-40B4-BE49-F238E27FC236}">
                <a16:creationId xmlns:a16="http://schemas.microsoft.com/office/drawing/2014/main" id="{096B11F7-FC24-6FFE-6258-EFF5F8F7F2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15918" y="2925621"/>
            <a:ext cx="2484733" cy="3932379"/>
          </a:xfrm>
          <a:prstGeom prst="rect">
            <a:avLst/>
          </a:prstGeom>
        </p:spPr>
      </p:pic>
      <p:pic>
        <p:nvPicPr>
          <p:cNvPr id="13" name="Picture 12" descr="A picture containing text, vector graphics&#10;&#10;Description automatically generated">
            <a:extLst>
              <a:ext uri="{FF2B5EF4-FFF2-40B4-BE49-F238E27FC236}">
                <a16:creationId xmlns:a16="http://schemas.microsoft.com/office/drawing/2014/main" id="{58701746-361B-2CF5-202A-9855F35F362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0177" y="3061771"/>
            <a:ext cx="3587436" cy="3796229"/>
          </a:xfrm>
          <a:prstGeom prst="rect">
            <a:avLst/>
          </a:prstGeom>
        </p:spPr>
      </p:pic>
      <p:pic>
        <p:nvPicPr>
          <p:cNvPr id="7" name="Picture 6">
            <a:extLst>
              <a:ext uri="{FF2B5EF4-FFF2-40B4-BE49-F238E27FC236}">
                <a16:creationId xmlns:a16="http://schemas.microsoft.com/office/drawing/2014/main" id="{47E8EB21-2F22-A19F-FA65-E6C1F4FE046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53100" y="2761304"/>
            <a:ext cx="3238694" cy="3968988"/>
          </a:xfrm>
          <a:prstGeom prst="rect">
            <a:avLst/>
          </a:prstGeom>
        </p:spPr>
      </p:pic>
    </p:spTree>
    <p:extLst>
      <p:ext uri="{BB962C8B-B14F-4D97-AF65-F5344CB8AC3E}">
        <p14:creationId xmlns:p14="http://schemas.microsoft.com/office/powerpoint/2010/main" val="4106797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whoosh.wav"/>
                                        </p:tgtEl>
                                      </p:cMediaNode>
                                    </p:audio>
                                  </p:subTnLst>
                                </p:cTn>
                              </p:par>
                              <p:par>
                                <p:cTn id="29" presetID="10"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195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B001BD9B-7A35-4861-2B89-1A60E98C5F6E}"/>
              </a:ext>
            </a:extLst>
          </p:cNvPr>
          <p:cNvGrpSpPr/>
          <p:nvPr/>
        </p:nvGrpSpPr>
        <p:grpSpPr>
          <a:xfrm>
            <a:off x="485775" y="-256511"/>
            <a:ext cx="7167443" cy="3681545"/>
            <a:chOff x="124268" y="-107655"/>
            <a:chExt cx="7167443" cy="3681545"/>
          </a:xfrm>
        </p:grpSpPr>
        <p:sp>
          <p:nvSpPr>
            <p:cNvPr id="2" name="Rectangle: Rounded Corners 1">
              <a:extLst>
                <a:ext uri="{FF2B5EF4-FFF2-40B4-BE49-F238E27FC236}">
                  <a16:creationId xmlns:a16="http://schemas.microsoft.com/office/drawing/2014/main" id="{33987812-BE24-EBC7-1358-E9FE036B209F}"/>
                </a:ext>
              </a:extLst>
            </p:cNvPr>
            <p:cNvSpPr/>
            <p:nvPr/>
          </p:nvSpPr>
          <p:spPr>
            <a:xfrm>
              <a:off x="619568" y="819150"/>
              <a:ext cx="6238875" cy="2047010"/>
            </a:xfrm>
            <a:custGeom>
              <a:avLst/>
              <a:gdLst>
                <a:gd name="connsiteX0" fmla="*/ 0 w 6238875"/>
                <a:gd name="connsiteY0" fmla="*/ 341175 h 2047010"/>
                <a:gd name="connsiteX1" fmla="*/ 341175 w 6238875"/>
                <a:gd name="connsiteY1" fmla="*/ 0 h 2047010"/>
                <a:gd name="connsiteX2" fmla="*/ 1146871 w 6238875"/>
                <a:gd name="connsiteY2" fmla="*/ 0 h 2047010"/>
                <a:gd name="connsiteX3" fmla="*/ 1785872 w 6238875"/>
                <a:gd name="connsiteY3" fmla="*/ 0 h 2047010"/>
                <a:gd name="connsiteX4" fmla="*/ 2480437 w 6238875"/>
                <a:gd name="connsiteY4" fmla="*/ 0 h 2047010"/>
                <a:gd name="connsiteX5" fmla="*/ 3119438 w 6238875"/>
                <a:gd name="connsiteY5" fmla="*/ 0 h 2047010"/>
                <a:gd name="connsiteX6" fmla="*/ 3702873 w 6238875"/>
                <a:gd name="connsiteY6" fmla="*/ 0 h 2047010"/>
                <a:gd name="connsiteX7" fmla="*/ 4453004 w 6238875"/>
                <a:gd name="connsiteY7" fmla="*/ 0 h 2047010"/>
                <a:gd name="connsiteX8" fmla="*/ 5258700 w 6238875"/>
                <a:gd name="connsiteY8" fmla="*/ 0 h 2047010"/>
                <a:gd name="connsiteX9" fmla="*/ 5897700 w 6238875"/>
                <a:gd name="connsiteY9" fmla="*/ 0 h 2047010"/>
                <a:gd name="connsiteX10" fmla="*/ 6238875 w 6238875"/>
                <a:gd name="connsiteY10" fmla="*/ 341175 h 2047010"/>
                <a:gd name="connsiteX11" fmla="*/ 6238875 w 6238875"/>
                <a:gd name="connsiteY11" fmla="*/ 996212 h 2047010"/>
                <a:gd name="connsiteX12" fmla="*/ 6238875 w 6238875"/>
                <a:gd name="connsiteY12" fmla="*/ 1705835 h 2047010"/>
                <a:gd name="connsiteX13" fmla="*/ 5897700 w 6238875"/>
                <a:gd name="connsiteY13" fmla="*/ 2047010 h 2047010"/>
                <a:gd name="connsiteX14" fmla="*/ 5314265 w 6238875"/>
                <a:gd name="connsiteY14" fmla="*/ 2047010 h 2047010"/>
                <a:gd name="connsiteX15" fmla="*/ 4730830 w 6238875"/>
                <a:gd name="connsiteY15" fmla="*/ 2047010 h 2047010"/>
                <a:gd name="connsiteX16" fmla="*/ 4036264 w 6238875"/>
                <a:gd name="connsiteY16" fmla="*/ 2047010 h 2047010"/>
                <a:gd name="connsiteX17" fmla="*/ 3508394 w 6238875"/>
                <a:gd name="connsiteY17" fmla="*/ 2047010 h 2047010"/>
                <a:gd name="connsiteX18" fmla="*/ 2869394 w 6238875"/>
                <a:gd name="connsiteY18" fmla="*/ 2047010 h 2047010"/>
                <a:gd name="connsiteX19" fmla="*/ 2230394 w 6238875"/>
                <a:gd name="connsiteY19" fmla="*/ 2047010 h 2047010"/>
                <a:gd name="connsiteX20" fmla="*/ 1702524 w 6238875"/>
                <a:gd name="connsiteY20" fmla="*/ 2047010 h 2047010"/>
                <a:gd name="connsiteX21" fmla="*/ 1174654 w 6238875"/>
                <a:gd name="connsiteY21" fmla="*/ 2047010 h 2047010"/>
                <a:gd name="connsiteX22" fmla="*/ 341175 w 6238875"/>
                <a:gd name="connsiteY22" fmla="*/ 2047010 h 2047010"/>
                <a:gd name="connsiteX23" fmla="*/ 0 w 6238875"/>
                <a:gd name="connsiteY23" fmla="*/ 1705835 h 2047010"/>
                <a:gd name="connsiteX24" fmla="*/ 0 w 6238875"/>
                <a:gd name="connsiteY24" fmla="*/ 1023505 h 2047010"/>
                <a:gd name="connsiteX25" fmla="*/ 0 w 6238875"/>
                <a:gd name="connsiteY25" fmla="*/ 341175 h 2047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38875" h="2047010" fill="none" extrusionOk="0">
                  <a:moveTo>
                    <a:pt x="0" y="341175"/>
                  </a:moveTo>
                  <a:cubicBezTo>
                    <a:pt x="31168" y="120868"/>
                    <a:pt x="148191" y="6499"/>
                    <a:pt x="341175" y="0"/>
                  </a:cubicBezTo>
                  <a:cubicBezTo>
                    <a:pt x="633236" y="-17768"/>
                    <a:pt x="803885" y="30588"/>
                    <a:pt x="1146871" y="0"/>
                  </a:cubicBezTo>
                  <a:cubicBezTo>
                    <a:pt x="1489857" y="-30588"/>
                    <a:pt x="1531185" y="9574"/>
                    <a:pt x="1785872" y="0"/>
                  </a:cubicBezTo>
                  <a:cubicBezTo>
                    <a:pt x="2040559" y="-9574"/>
                    <a:pt x="2205854" y="22479"/>
                    <a:pt x="2480437" y="0"/>
                  </a:cubicBezTo>
                  <a:cubicBezTo>
                    <a:pt x="2755020" y="-22479"/>
                    <a:pt x="2856013" y="20252"/>
                    <a:pt x="3119438" y="0"/>
                  </a:cubicBezTo>
                  <a:cubicBezTo>
                    <a:pt x="3382863" y="-20252"/>
                    <a:pt x="3446874" y="-10568"/>
                    <a:pt x="3702873" y="0"/>
                  </a:cubicBezTo>
                  <a:cubicBezTo>
                    <a:pt x="3958872" y="10568"/>
                    <a:pt x="4148295" y="-25685"/>
                    <a:pt x="4453004" y="0"/>
                  </a:cubicBezTo>
                  <a:cubicBezTo>
                    <a:pt x="4757713" y="25685"/>
                    <a:pt x="5022450" y="-20137"/>
                    <a:pt x="5258700" y="0"/>
                  </a:cubicBezTo>
                  <a:cubicBezTo>
                    <a:pt x="5494950" y="20137"/>
                    <a:pt x="5695410" y="-29102"/>
                    <a:pt x="5897700" y="0"/>
                  </a:cubicBezTo>
                  <a:cubicBezTo>
                    <a:pt x="6080942" y="-1618"/>
                    <a:pt x="6244755" y="172655"/>
                    <a:pt x="6238875" y="341175"/>
                  </a:cubicBezTo>
                  <a:cubicBezTo>
                    <a:pt x="6210112" y="538392"/>
                    <a:pt x="6229094" y="788302"/>
                    <a:pt x="6238875" y="996212"/>
                  </a:cubicBezTo>
                  <a:cubicBezTo>
                    <a:pt x="6248656" y="1204122"/>
                    <a:pt x="6252316" y="1529034"/>
                    <a:pt x="6238875" y="1705835"/>
                  </a:cubicBezTo>
                  <a:cubicBezTo>
                    <a:pt x="6245837" y="1885677"/>
                    <a:pt x="6057344" y="2045383"/>
                    <a:pt x="5897700" y="2047010"/>
                  </a:cubicBezTo>
                  <a:cubicBezTo>
                    <a:pt x="5662335" y="2057686"/>
                    <a:pt x="5470032" y="2055147"/>
                    <a:pt x="5314265" y="2047010"/>
                  </a:cubicBezTo>
                  <a:cubicBezTo>
                    <a:pt x="5158498" y="2038873"/>
                    <a:pt x="4890680" y="2071209"/>
                    <a:pt x="4730830" y="2047010"/>
                  </a:cubicBezTo>
                  <a:cubicBezTo>
                    <a:pt x="4570981" y="2022811"/>
                    <a:pt x="4176044" y="2071605"/>
                    <a:pt x="4036264" y="2047010"/>
                  </a:cubicBezTo>
                  <a:cubicBezTo>
                    <a:pt x="3896484" y="2022415"/>
                    <a:pt x="3642353" y="2043439"/>
                    <a:pt x="3508394" y="2047010"/>
                  </a:cubicBezTo>
                  <a:cubicBezTo>
                    <a:pt x="3374435" y="2050582"/>
                    <a:pt x="3050468" y="2036569"/>
                    <a:pt x="2869394" y="2047010"/>
                  </a:cubicBezTo>
                  <a:cubicBezTo>
                    <a:pt x="2688320" y="2057451"/>
                    <a:pt x="2489508" y="2051388"/>
                    <a:pt x="2230394" y="2047010"/>
                  </a:cubicBezTo>
                  <a:cubicBezTo>
                    <a:pt x="1971280" y="2042632"/>
                    <a:pt x="1863272" y="2023672"/>
                    <a:pt x="1702524" y="2047010"/>
                  </a:cubicBezTo>
                  <a:cubicBezTo>
                    <a:pt x="1541776" y="2070349"/>
                    <a:pt x="1395304" y="2032720"/>
                    <a:pt x="1174654" y="2047010"/>
                  </a:cubicBezTo>
                  <a:cubicBezTo>
                    <a:pt x="954004" y="2061301"/>
                    <a:pt x="623543" y="2083910"/>
                    <a:pt x="341175" y="2047010"/>
                  </a:cubicBezTo>
                  <a:cubicBezTo>
                    <a:pt x="171224" y="2035981"/>
                    <a:pt x="-41355" y="1913271"/>
                    <a:pt x="0" y="1705835"/>
                  </a:cubicBezTo>
                  <a:cubicBezTo>
                    <a:pt x="7035" y="1376367"/>
                    <a:pt x="-28537" y="1306147"/>
                    <a:pt x="0" y="1023505"/>
                  </a:cubicBezTo>
                  <a:cubicBezTo>
                    <a:pt x="28537" y="740863"/>
                    <a:pt x="-11831" y="545982"/>
                    <a:pt x="0" y="341175"/>
                  </a:cubicBezTo>
                  <a:close/>
                </a:path>
                <a:path w="6238875" h="2047010" stroke="0" extrusionOk="0">
                  <a:moveTo>
                    <a:pt x="0" y="341175"/>
                  </a:moveTo>
                  <a:cubicBezTo>
                    <a:pt x="40518" y="158403"/>
                    <a:pt x="168970" y="26550"/>
                    <a:pt x="341175" y="0"/>
                  </a:cubicBezTo>
                  <a:cubicBezTo>
                    <a:pt x="585998" y="-13247"/>
                    <a:pt x="664478" y="7946"/>
                    <a:pt x="869045" y="0"/>
                  </a:cubicBezTo>
                  <a:cubicBezTo>
                    <a:pt x="1073612" y="-7946"/>
                    <a:pt x="1286946" y="14344"/>
                    <a:pt x="1619176" y="0"/>
                  </a:cubicBezTo>
                  <a:cubicBezTo>
                    <a:pt x="1951406" y="-14344"/>
                    <a:pt x="2008501" y="11762"/>
                    <a:pt x="2369307" y="0"/>
                  </a:cubicBezTo>
                  <a:cubicBezTo>
                    <a:pt x="2730113" y="-11762"/>
                    <a:pt x="2909952" y="-6003"/>
                    <a:pt x="3119438" y="0"/>
                  </a:cubicBezTo>
                  <a:cubicBezTo>
                    <a:pt x="3328924" y="6003"/>
                    <a:pt x="3528810" y="26158"/>
                    <a:pt x="3925134" y="0"/>
                  </a:cubicBezTo>
                  <a:cubicBezTo>
                    <a:pt x="4321458" y="-26158"/>
                    <a:pt x="4534003" y="-33378"/>
                    <a:pt x="4730830" y="0"/>
                  </a:cubicBezTo>
                  <a:cubicBezTo>
                    <a:pt x="4927657" y="33378"/>
                    <a:pt x="5082631" y="10315"/>
                    <a:pt x="5258700" y="0"/>
                  </a:cubicBezTo>
                  <a:cubicBezTo>
                    <a:pt x="5434769" y="-10315"/>
                    <a:pt x="5642713" y="25373"/>
                    <a:pt x="5897700" y="0"/>
                  </a:cubicBezTo>
                  <a:cubicBezTo>
                    <a:pt x="6090383" y="-2993"/>
                    <a:pt x="6280868" y="169515"/>
                    <a:pt x="6238875" y="341175"/>
                  </a:cubicBezTo>
                  <a:cubicBezTo>
                    <a:pt x="6271252" y="482016"/>
                    <a:pt x="6267503" y="808365"/>
                    <a:pt x="6238875" y="1037152"/>
                  </a:cubicBezTo>
                  <a:cubicBezTo>
                    <a:pt x="6210247" y="1265939"/>
                    <a:pt x="6262045" y="1447869"/>
                    <a:pt x="6238875" y="1705835"/>
                  </a:cubicBezTo>
                  <a:cubicBezTo>
                    <a:pt x="6248837" y="1937691"/>
                    <a:pt x="6107355" y="2051898"/>
                    <a:pt x="5897700" y="2047010"/>
                  </a:cubicBezTo>
                  <a:cubicBezTo>
                    <a:pt x="5743439" y="2052400"/>
                    <a:pt x="5448915" y="2021369"/>
                    <a:pt x="5314265" y="2047010"/>
                  </a:cubicBezTo>
                  <a:cubicBezTo>
                    <a:pt x="5179615" y="2072651"/>
                    <a:pt x="4881165" y="2049023"/>
                    <a:pt x="4619699" y="2047010"/>
                  </a:cubicBezTo>
                  <a:cubicBezTo>
                    <a:pt x="4358233" y="2044997"/>
                    <a:pt x="4150606" y="2017905"/>
                    <a:pt x="3814003" y="2047010"/>
                  </a:cubicBezTo>
                  <a:cubicBezTo>
                    <a:pt x="3477400" y="2076115"/>
                    <a:pt x="3417059" y="2044272"/>
                    <a:pt x="3175003" y="2047010"/>
                  </a:cubicBezTo>
                  <a:cubicBezTo>
                    <a:pt x="2932947" y="2049748"/>
                    <a:pt x="2807684" y="2045751"/>
                    <a:pt x="2591568" y="2047010"/>
                  </a:cubicBezTo>
                  <a:cubicBezTo>
                    <a:pt x="2375452" y="2048269"/>
                    <a:pt x="2115702" y="2056912"/>
                    <a:pt x="1952567" y="2047010"/>
                  </a:cubicBezTo>
                  <a:cubicBezTo>
                    <a:pt x="1789432" y="2037108"/>
                    <a:pt x="1578447" y="2032408"/>
                    <a:pt x="1313567" y="2047010"/>
                  </a:cubicBezTo>
                  <a:cubicBezTo>
                    <a:pt x="1048687" y="2061612"/>
                    <a:pt x="796659" y="2004208"/>
                    <a:pt x="341175" y="2047010"/>
                  </a:cubicBezTo>
                  <a:cubicBezTo>
                    <a:pt x="131896" y="2056215"/>
                    <a:pt x="-30387" y="1900198"/>
                    <a:pt x="0" y="1705835"/>
                  </a:cubicBezTo>
                  <a:cubicBezTo>
                    <a:pt x="-27199" y="1551615"/>
                    <a:pt x="-1914" y="1237576"/>
                    <a:pt x="0" y="1023505"/>
                  </a:cubicBezTo>
                  <a:cubicBezTo>
                    <a:pt x="1914" y="809434"/>
                    <a:pt x="-30933" y="479248"/>
                    <a:pt x="0" y="341175"/>
                  </a:cubicBezTo>
                  <a:close/>
                </a:path>
              </a:pathLst>
            </a:custGeom>
            <a:ln w="38100">
              <a:solidFill>
                <a:srgbClr val="9999FF"/>
              </a:solidFill>
              <a:extLst>
                <a:ext uri="{C807C97D-BFC1-408E-A445-0C87EB9F89A2}">
                  <ask:lineSketchStyleProps xmlns:ask="http://schemas.microsoft.com/office/drawing/2018/sketchyshapes" xmlns="" sd="888366472">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a:ea typeface="Times New Roman" panose="02020603050405020304" pitchFamily="18" charset="0"/>
                  <a:cs typeface="Times New Roman" panose="02020603050405020304" pitchFamily="18" charset="0"/>
                </a:rPr>
                <a:t>Tính</a:t>
              </a:r>
              <a:r>
                <a:rPr kumimoji="0" lang="en-US" sz="4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Calibri"/>
                  <a:ea typeface="Times New Roman" panose="02020603050405020304" pitchFamily="18" charset="0"/>
                  <a:cs typeface="Times New Roman" panose="02020603050405020304" pitchFamily="18" charset="0"/>
                </a:rPr>
                <a:t>nhẩm</a:t>
              </a:r>
              <a:r>
                <a:rPr kumimoji="0" lang="en-US" sz="4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80 000 + (120 000 – 70 000) </a:t>
              </a:r>
            </a:p>
          </p:txBody>
        </p:sp>
        <p:pic>
          <p:nvPicPr>
            <p:cNvPr id="4" name="Picture 3" descr="Logo&#10;&#10;Description automatically generated">
              <a:extLst>
                <a:ext uri="{FF2B5EF4-FFF2-40B4-BE49-F238E27FC236}">
                  <a16:creationId xmlns:a16="http://schemas.microsoft.com/office/drawing/2014/main" id="{4F62252E-4EE2-F9F7-4E98-BC185295E2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4268" y="2188435"/>
              <a:ext cx="1385455" cy="1385455"/>
            </a:xfrm>
            <a:prstGeom prst="rect">
              <a:avLst/>
            </a:prstGeom>
          </p:spPr>
        </p:pic>
        <p:pic>
          <p:nvPicPr>
            <p:cNvPr id="5" name="Picture 4" descr="Logo&#10;&#10;Description automatically generated">
              <a:extLst>
                <a:ext uri="{FF2B5EF4-FFF2-40B4-BE49-F238E27FC236}">
                  <a16:creationId xmlns:a16="http://schemas.microsoft.com/office/drawing/2014/main" id="{6EBB1818-AB65-A46A-4482-FDECEC1868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06256" y="-107655"/>
              <a:ext cx="1385455" cy="1385455"/>
            </a:xfrm>
            <a:prstGeom prst="rect">
              <a:avLst/>
            </a:prstGeom>
          </p:spPr>
        </p:pic>
      </p:grpSp>
      <p:sp>
        <p:nvSpPr>
          <p:cNvPr id="9" name="Speech Bubble: Rectangle with Corners Rounded 8">
            <a:extLst>
              <a:ext uri="{FF2B5EF4-FFF2-40B4-BE49-F238E27FC236}">
                <a16:creationId xmlns:a16="http://schemas.microsoft.com/office/drawing/2014/main" id="{24B3AD75-647A-2356-6869-ABFFDF93323B}"/>
              </a:ext>
            </a:extLst>
          </p:cNvPr>
          <p:cNvSpPr/>
          <p:nvPr/>
        </p:nvSpPr>
        <p:spPr>
          <a:xfrm>
            <a:off x="7600949" y="853825"/>
            <a:ext cx="3895725" cy="1725496"/>
          </a:xfrm>
          <a:custGeom>
            <a:avLst/>
            <a:gdLst>
              <a:gd name="connsiteX0" fmla="*/ 0 w 3895725"/>
              <a:gd name="connsiteY0" fmla="*/ 287588 h 1725496"/>
              <a:gd name="connsiteX1" fmla="*/ 287588 w 3895725"/>
              <a:gd name="connsiteY1" fmla="*/ 0 h 1725496"/>
              <a:gd name="connsiteX2" fmla="*/ 909529 w 3895725"/>
              <a:gd name="connsiteY2" fmla="*/ 0 h 1725496"/>
              <a:gd name="connsiteX3" fmla="*/ 1511621 w 3895725"/>
              <a:gd name="connsiteY3" fmla="*/ 0 h 1725496"/>
              <a:gd name="connsiteX4" fmla="*/ 2272506 w 3895725"/>
              <a:gd name="connsiteY4" fmla="*/ 0 h 1725496"/>
              <a:gd name="connsiteX5" fmla="*/ 2272506 w 3895725"/>
              <a:gd name="connsiteY5" fmla="*/ 0 h 1725496"/>
              <a:gd name="connsiteX6" fmla="*/ 2778951 w 3895725"/>
              <a:gd name="connsiteY6" fmla="*/ 0 h 1725496"/>
              <a:gd name="connsiteX7" fmla="*/ 3246438 w 3895725"/>
              <a:gd name="connsiteY7" fmla="*/ 0 h 1725496"/>
              <a:gd name="connsiteX8" fmla="*/ 3608137 w 3895725"/>
              <a:gd name="connsiteY8" fmla="*/ 0 h 1725496"/>
              <a:gd name="connsiteX9" fmla="*/ 3895725 w 3895725"/>
              <a:gd name="connsiteY9" fmla="*/ 287588 h 1725496"/>
              <a:gd name="connsiteX10" fmla="*/ 3895725 w 3895725"/>
              <a:gd name="connsiteY10" fmla="*/ 647064 h 1725496"/>
              <a:gd name="connsiteX11" fmla="*/ 3895725 w 3895725"/>
              <a:gd name="connsiteY11" fmla="*/ 1006539 h 1725496"/>
              <a:gd name="connsiteX12" fmla="*/ 3895725 w 3895725"/>
              <a:gd name="connsiteY12" fmla="*/ 1006539 h 1725496"/>
              <a:gd name="connsiteX13" fmla="*/ 3895725 w 3895725"/>
              <a:gd name="connsiteY13" fmla="*/ 1437913 h 1725496"/>
              <a:gd name="connsiteX14" fmla="*/ 3895725 w 3895725"/>
              <a:gd name="connsiteY14" fmla="*/ 1437908 h 1725496"/>
              <a:gd name="connsiteX15" fmla="*/ 3608137 w 3895725"/>
              <a:gd name="connsiteY15" fmla="*/ 1725496 h 1725496"/>
              <a:gd name="connsiteX16" fmla="*/ 3246438 w 3895725"/>
              <a:gd name="connsiteY16" fmla="*/ 1725496 h 1725496"/>
              <a:gd name="connsiteX17" fmla="*/ 3220946 w 3895725"/>
              <a:gd name="connsiteY17" fmla="*/ 2109022 h 1725496"/>
              <a:gd name="connsiteX18" fmla="*/ 2737242 w 3895725"/>
              <a:gd name="connsiteY18" fmla="*/ 1913424 h 1725496"/>
              <a:gd name="connsiteX19" fmla="*/ 2272506 w 3895725"/>
              <a:gd name="connsiteY19" fmla="*/ 1725496 h 1725496"/>
              <a:gd name="connsiteX20" fmla="*/ 1630716 w 3895725"/>
              <a:gd name="connsiteY20" fmla="*/ 1725496 h 1725496"/>
              <a:gd name="connsiteX21" fmla="*/ 969077 w 3895725"/>
              <a:gd name="connsiteY21" fmla="*/ 1725496 h 1725496"/>
              <a:gd name="connsiteX22" fmla="*/ 287588 w 3895725"/>
              <a:gd name="connsiteY22" fmla="*/ 1725496 h 1725496"/>
              <a:gd name="connsiteX23" fmla="*/ 0 w 3895725"/>
              <a:gd name="connsiteY23" fmla="*/ 1437908 h 1725496"/>
              <a:gd name="connsiteX24" fmla="*/ 0 w 3895725"/>
              <a:gd name="connsiteY24" fmla="*/ 1437913 h 1725496"/>
              <a:gd name="connsiteX25" fmla="*/ 0 w 3895725"/>
              <a:gd name="connsiteY25" fmla="*/ 1006539 h 1725496"/>
              <a:gd name="connsiteX26" fmla="*/ 0 w 3895725"/>
              <a:gd name="connsiteY26" fmla="*/ 1006539 h 1725496"/>
              <a:gd name="connsiteX27" fmla="*/ 0 w 3895725"/>
              <a:gd name="connsiteY27" fmla="*/ 668632 h 1725496"/>
              <a:gd name="connsiteX28" fmla="*/ 0 w 3895725"/>
              <a:gd name="connsiteY28" fmla="*/ 287588 h 1725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95725" h="1725496" fill="none" extrusionOk="0">
                <a:moveTo>
                  <a:pt x="0" y="287588"/>
                </a:moveTo>
                <a:cubicBezTo>
                  <a:pt x="-9004" y="124679"/>
                  <a:pt x="121598" y="-23175"/>
                  <a:pt x="287588" y="0"/>
                </a:cubicBezTo>
                <a:cubicBezTo>
                  <a:pt x="483616" y="-2770"/>
                  <a:pt x="683665" y="1454"/>
                  <a:pt x="909529" y="0"/>
                </a:cubicBezTo>
                <a:cubicBezTo>
                  <a:pt x="1135393" y="-1454"/>
                  <a:pt x="1341316" y="622"/>
                  <a:pt x="1511621" y="0"/>
                </a:cubicBezTo>
                <a:cubicBezTo>
                  <a:pt x="1681926" y="-622"/>
                  <a:pt x="2060141" y="10602"/>
                  <a:pt x="2272506" y="0"/>
                </a:cubicBezTo>
                <a:lnTo>
                  <a:pt x="2272506" y="0"/>
                </a:lnTo>
                <a:cubicBezTo>
                  <a:pt x="2457813" y="6345"/>
                  <a:pt x="2548924" y="12244"/>
                  <a:pt x="2778951" y="0"/>
                </a:cubicBezTo>
                <a:cubicBezTo>
                  <a:pt x="3008979" y="-12244"/>
                  <a:pt x="3122681" y="-10404"/>
                  <a:pt x="3246438" y="0"/>
                </a:cubicBezTo>
                <a:cubicBezTo>
                  <a:pt x="3411650" y="4286"/>
                  <a:pt x="3460840" y="17986"/>
                  <a:pt x="3608137" y="0"/>
                </a:cubicBezTo>
                <a:cubicBezTo>
                  <a:pt x="3791634" y="20811"/>
                  <a:pt x="3908657" y="101370"/>
                  <a:pt x="3895725" y="287588"/>
                </a:cubicBezTo>
                <a:cubicBezTo>
                  <a:pt x="3887549" y="384019"/>
                  <a:pt x="3903598" y="484413"/>
                  <a:pt x="3895725" y="647064"/>
                </a:cubicBezTo>
                <a:cubicBezTo>
                  <a:pt x="3887852" y="809715"/>
                  <a:pt x="3909862" y="913065"/>
                  <a:pt x="3895725" y="1006539"/>
                </a:cubicBezTo>
                <a:lnTo>
                  <a:pt x="3895725" y="1006539"/>
                </a:lnTo>
                <a:cubicBezTo>
                  <a:pt x="3875884" y="1200476"/>
                  <a:pt x="3903229" y="1296859"/>
                  <a:pt x="3895725" y="1437913"/>
                </a:cubicBezTo>
                <a:lnTo>
                  <a:pt x="3895725" y="1437908"/>
                </a:lnTo>
                <a:cubicBezTo>
                  <a:pt x="3896908" y="1581594"/>
                  <a:pt x="3768666" y="1737378"/>
                  <a:pt x="3608137" y="1725496"/>
                </a:cubicBezTo>
                <a:cubicBezTo>
                  <a:pt x="3448954" y="1740609"/>
                  <a:pt x="3368350" y="1727072"/>
                  <a:pt x="3246438" y="1725496"/>
                </a:cubicBezTo>
                <a:cubicBezTo>
                  <a:pt x="3231039" y="1802043"/>
                  <a:pt x="3225163" y="2017731"/>
                  <a:pt x="3220946" y="2109022"/>
                </a:cubicBezTo>
                <a:cubicBezTo>
                  <a:pt x="2991546" y="2013228"/>
                  <a:pt x="2894552" y="1970376"/>
                  <a:pt x="2737242" y="1913424"/>
                </a:cubicBezTo>
                <a:cubicBezTo>
                  <a:pt x="2579932" y="1856472"/>
                  <a:pt x="2382823" y="1777787"/>
                  <a:pt x="2272506" y="1725496"/>
                </a:cubicBezTo>
                <a:cubicBezTo>
                  <a:pt x="2106226" y="1723071"/>
                  <a:pt x="1843624" y="1729953"/>
                  <a:pt x="1630716" y="1725496"/>
                </a:cubicBezTo>
                <a:cubicBezTo>
                  <a:pt x="1417808" y="1721040"/>
                  <a:pt x="1172415" y="1739623"/>
                  <a:pt x="969077" y="1725496"/>
                </a:cubicBezTo>
                <a:cubicBezTo>
                  <a:pt x="765739" y="1711369"/>
                  <a:pt x="543043" y="1696914"/>
                  <a:pt x="287588" y="1725496"/>
                </a:cubicBezTo>
                <a:cubicBezTo>
                  <a:pt x="111629" y="1707692"/>
                  <a:pt x="-10838" y="1586199"/>
                  <a:pt x="0" y="1437908"/>
                </a:cubicBezTo>
                <a:lnTo>
                  <a:pt x="0" y="1437913"/>
                </a:lnTo>
                <a:cubicBezTo>
                  <a:pt x="-11814" y="1334860"/>
                  <a:pt x="18890" y="1097630"/>
                  <a:pt x="0" y="1006539"/>
                </a:cubicBezTo>
                <a:lnTo>
                  <a:pt x="0" y="1006539"/>
                </a:lnTo>
                <a:cubicBezTo>
                  <a:pt x="15917" y="916278"/>
                  <a:pt x="-10286" y="797766"/>
                  <a:pt x="0" y="668632"/>
                </a:cubicBezTo>
                <a:cubicBezTo>
                  <a:pt x="10286" y="539498"/>
                  <a:pt x="-10181" y="469964"/>
                  <a:pt x="0" y="287588"/>
                </a:cubicBezTo>
                <a:close/>
              </a:path>
              <a:path w="3895725" h="1725496" stroke="0" extrusionOk="0">
                <a:moveTo>
                  <a:pt x="0" y="287588"/>
                </a:moveTo>
                <a:cubicBezTo>
                  <a:pt x="10883" y="164235"/>
                  <a:pt x="126347" y="-19229"/>
                  <a:pt x="287588" y="0"/>
                </a:cubicBezTo>
                <a:cubicBezTo>
                  <a:pt x="546285" y="-12256"/>
                  <a:pt x="718218" y="-4054"/>
                  <a:pt x="949227" y="0"/>
                </a:cubicBezTo>
                <a:cubicBezTo>
                  <a:pt x="1180236" y="4054"/>
                  <a:pt x="1340828" y="-6371"/>
                  <a:pt x="1551319" y="0"/>
                </a:cubicBezTo>
                <a:cubicBezTo>
                  <a:pt x="1761810" y="6371"/>
                  <a:pt x="1925921" y="-2098"/>
                  <a:pt x="2272506" y="0"/>
                </a:cubicBezTo>
                <a:lnTo>
                  <a:pt x="2272506" y="0"/>
                </a:lnTo>
                <a:cubicBezTo>
                  <a:pt x="2484695" y="-16182"/>
                  <a:pt x="2635416" y="-20081"/>
                  <a:pt x="2749733" y="0"/>
                </a:cubicBezTo>
                <a:cubicBezTo>
                  <a:pt x="2864050" y="20081"/>
                  <a:pt x="3115998" y="-5352"/>
                  <a:pt x="3246438" y="0"/>
                </a:cubicBezTo>
                <a:cubicBezTo>
                  <a:pt x="3420100" y="-4139"/>
                  <a:pt x="3515235" y="-1793"/>
                  <a:pt x="3608137" y="0"/>
                </a:cubicBezTo>
                <a:cubicBezTo>
                  <a:pt x="3775765" y="12870"/>
                  <a:pt x="3897455" y="105298"/>
                  <a:pt x="3895725" y="287588"/>
                </a:cubicBezTo>
                <a:cubicBezTo>
                  <a:pt x="3882954" y="420498"/>
                  <a:pt x="3884263" y="567447"/>
                  <a:pt x="3895725" y="647064"/>
                </a:cubicBezTo>
                <a:cubicBezTo>
                  <a:pt x="3907187" y="726681"/>
                  <a:pt x="3887715" y="848088"/>
                  <a:pt x="3895725" y="1006539"/>
                </a:cubicBezTo>
                <a:lnTo>
                  <a:pt x="3895725" y="1006539"/>
                </a:lnTo>
                <a:cubicBezTo>
                  <a:pt x="3893636" y="1111415"/>
                  <a:pt x="3891910" y="1268309"/>
                  <a:pt x="3895725" y="1437913"/>
                </a:cubicBezTo>
                <a:lnTo>
                  <a:pt x="3895725" y="1437908"/>
                </a:lnTo>
                <a:cubicBezTo>
                  <a:pt x="3906937" y="1627263"/>
                  <a:pt x="3743694" y="1698954"/>
                  <a:pt x="3608137" y="1725496"/>
                </a:cubicBezTo>
                <a:cubicBezTo>
                  <a:pt x="3454038" y="1733851"/>
                  <a:pt x="3414926" y="1721699"/>
                  <a:pt x="3246438" y="1725496"/>
                </a:cubicBezTo>
                <a:cubicBezTo>
                  <a:pt x="3250997" y="1818874"/>
                  <a:pt x="3221677" y="2004065"/>
                  <a:pt x="3220946" y="2109022"/>
                </a:cubicBezTo>
                <a:cubicBezTo>
                  <a:pt x="3045350" y="2060581"/>
                  <a:pt x="2852201" y="1964964"/>
                  <a:pt x="2756210" y="1921094"/>
                </a:cubicBezTo>
                <a:cubicBezTo>
                  <a:pt x="2660219" y="1877224"/>
                  <a:pt x="2493906" y="1818123"/>
                  <a:pt x="2272506" y="1725496"/>
                </a:cubicBezTo>
                <a:cubicBezTo>
                  <a:pt x="1993744" y="1735862"/>
                  <a:pt x="1837428" y="1702474"/>
                  <a:pt x="1571168" y="1725496"/>
                </a:cubicBezTo>
                <a:cubicBezTo>
                  <a:pt x="1304908" y="1748518"/>
                  <a:pt x="1032898" y="1744508"/>
                  <a:pt x="869831" y="1725496"/>
                </a:cubicBezTo>
                <a:cubicBezTo>
                  <a:pt x="706764" y="1706484"/>
                  <a:pt x="535753" y="1723049"/>
                  <a:pt x="287588" y="1725496"/>
                </a:cubicBezTo>
                <a:cubicBezTo>
                  <a:pt x="111529" y="1758988"/>
                  <a:pt x="-3125" y="1603533"/>
                  <a:pt x="0" y="1437908"/>
                </a:cubicBezTo>
                <a:lnTo>
                  <a:pt x="0" y="1437913"/>
                </a:lnTo>
                <a:cubicBezTo>
                  <a:pt x="-20876" y="1258307"/>
                  <a:pt x="19399" y="1195532"/>
                  <a:pt x="0" y="1006539"/>
                </a:cubicBezTo>
                <a:lnTo>
                  <a:pt x="0" y="1006539"/>
                </a:lnTo>
                <a:cubicBezTo>
                  <a:pt x="13757" y="895633"/>
                  <a:pt x="-15709" y="754601"/>
                  <a:pt x="0" y="661443"/>
                </a:cubicBezTo>
                <a:cubicBezTo>
                  <a:pt x="15709" y="568285"/>
                  <a:pt x="556" y="467222"/>
                  <a:pt x="0" y="287588"/>
                </a:cubicBezTo>
                <a:close/>
              </a:path>
            </a:pathLst>
          </a:custGeom>
          <a:ln w="38100">
            <a:solidFill>
              <a:srgbClr val="FF99FF"/>
            </a:solidFill>
            <a:extLst>
              <a:ext uri="{C807C97D-BFC1-408E-A445-0C87EB9F89A2}">
                <ask:lineSketchStyleProps xmlns:ask="http://schemas.microsoft.com/office/drawing/2018/sketchyshapes" xmlns="" sd="1430415381">
                  <a:prstGeom prst="wedgeRoundRectCallout">
                    <a:avLst>
                      <a:gd name="adj1" fmla="val 32679"/>
                      <a:gd name="adj2" fmla="val 72227"/>
                      <a:gd name="adj3" fmla="val 166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Calibri"/>
                <a:ea typeface="+mn-ea"/>
                <a:cs typeface="+mn-cs"/>
              </a:rPr>
              <a:t>130 000</a:t>
            </a:r>
          </a:p>
        </p:txBody>
      </p:sp>
      <p:pic>
        <p:nvPicPr>
          <p:cNvPr id="11" name="Picture 10" descr="A picture containing doll&#10;&#10;Description automatically generated">
            <a:extLst>
              <a:ext uri="{FF2B5EF4-FFF2-40B4-BE49-F238E27FC236}">
                <a16:creationId xmlns:a16="http://schemas.microsoft.com/office/drawing/2014/main" id="{096B11F7-FC24-6FFE-6258-EFF5F8F7F2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15918" y="2925621"/>
            <a:ext cx="2484733" cy="3932379"/>
          </a:xfrm>
          <a:prstGeom prst="rect">
            <a:avLst/>
          </a:prstGeom>
        </p:spPr>
      </p:pic>
      <p:pic>
        <p:nvPicPr>
          <p:cNvPr id="13" name="Picture 12" descr="A picture containing text, vector graphics&#10;&#10;Description automatically generated">
            <a:extLst>
              <a:ext uri="{FF2B5EF4-FFF2-40B4-BE49-F238E27FC236}">
                <a16:creationId xmlns:a16="http://schemas.microsoft.com/office/drawing/2014/main" id="{58701746-361B-2CF5-202A-9855F35F362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0177" y="3061771"/>
            <a:ext cx="3587436" cy="3796229"/>
          </a:xfrm>
          <a:prstGeom prst="rect">
            <a:avLst/>
          </a:prstGeom>
        </p:spPr>
      </p:pic>
      <p:pic>
        <p:nvPicPr>
          <p:cNvPr id="7" name="Picture 6">
            <a:extLst>
              <a:ext uri="{FF2B5EF4-FFF2-40B4-BE49-F238E27FC236}">
                <a16:creationId xmlns:a16="http://schemas.microsoft.com/office/drawing/2014/main" id="{47E8EB21-2F22-A19F-FA65-E6C1F4FE046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53100" y="2761304"/>
            <a:ext cx="3238694" cy="3968988"/>
          </a:xfrm>
          <a:prstGeom prst="rect">
            <a:avLst/>
          </a:prstGeom>
        </p:spPr>
      </p:pic>
    </p:spTree>
    <p:extLst>
      <p:ext uri="{BB962C8B-B14F-4D97-AF65-F5344CB8AC3E}">
        <p14:creationId xmlns:p14="http://schemas.microsoft.com/office/powerpoint/2010/main" val="40748870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whoosh.wav"/>
                                        </p:tgtEl>
                                      </p:cMediaNode>
                                    </p:audio>
                                  </p:subTnLst>
                                </p:cTn>
                              </p:par>
                              <p:par>
                                <p:cTn id="29" presetID="10"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195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B001BD9B-7A35-4861-2B89-1A60E98C5F6E}"/>
              </a:ext>
            </a:extLst>
          </p:cNvPr>
          <p:cNvGrpSpPr/>
          <p:nvPr/>
        </p:nvGrpSpPr>
        <p:grpSpPr>
          <a:xfrm>
            <a:off x="485775" y="-256511"/>
            <a:ext cx="7167443" cy="3681545"/>
            <a:chOff x="124268" y="-107655"/>
            <a:chExt cx="7167443" cy="3681545"/>
          </a:xfrm>
        </p:grpSpPr>
        <p:sp>
          <p:nvSpPr>
            <p:cNvPr id="2" name="Rectangle: Rounded Corners 1">
              <a:extLst>
                <a:ext uri="{FF2B5EF4-FFF2-40B4-BE49-F238E27FC236}">
                  <a16:creationId xmlns:a16="http://schemas.microsoft.com/office/drawing/2014/main" id="{33987812-BE24-EBC7-1358-E9FE036B209F}"/>
                </a:ext>
              </a:extLst>
            </p:cNvPr>
            <p:cNvSpPr/>
            <p:nvPr/>
          </p:nvSpPr>
          <p:spPr>
            <a:xfrm>
              <a:off x="619568" y="819150"/>
              <a:ext cx="6238875" cy="2047010"/>
            </a:xfrm>
            <a:custGeom>
              <a:avLst/>
              <a:gdLst>
                <a:gd name="connsiteX0" fmla="*/ 0 w 6238875"/>
                <a:gd name="connsiteY0" fmla="*/ 341175 h 2047010"/>
                <a:gd name="connsiteX1" fmla="*/ 341175 w 6238875"/>
                <a:gd name="connsiteY1" fmla="*/ 0 h 2047010"/>
                <a:gd name="connsiteX2" fmla="*/ 1146871 w 6238875"/>
                <a:gd name="connsiteY2" fmla="*/ 0 h 2047010"/>
                <a:gd name="connsiteX3" fmla="*/ 1785872 w 6238875"/>
                <a:gd name="connsiteY3" fmla="*/ 0 h 2047010"/>
                <a:gd name="connsiteX4" fmla="*/ 2480437 w 6238875"/>
                <a:gd name="connsiteY4" fmla="*/ 0 h 2047010"/>
                <a:gd name="connsiteX5" fmla="*/ 3119438 w 6238875"/>
                <a:gd name="connsiteY5" fmla="*/ 0 h 2047010"/>
                <a:gd name="connsiteX6" fmla="*/ 3702873 w 6238875"/>
                <a:gd name="connsiteY6" fmla="*/ 0 h 2047010"/>
                <a:gd name="connsiteX7" fmla="*/ 4453004 w 6238875"/>
                <a:gd name="connsiteY7" fmla="*/ 0 h 2047010"/>
                <a:gd name="connsiteX8" fmla="*/ 5258700 w 6238875"/>
                <a:gd name="connsiteY8" fmla="*/ 0 h 2047010"/>
                <a:gd name="connsiteX9" fmla="*/ 5897700 w 6238875"/>
                <a:gd name="connsiteY9" fmla="*/ 0 h 2047010"/>
                <a:gd name="connsiteX10" fmla="*/ 6238875 w 6238875"/>
                <a:gd name="connsiteY10" fmla="*/ 341175 h 2047010"/>
                <a:gd name="connsiteX11" fmla="*/ 6238875 w 6238875"/>
                <a:gd name="connsiteY11" fmla="*/ 996212 h 2047010"/>
                <a:gd name="connsiteX12" fmla="*/ 6238875 w 6238875"/>
                <a:gd name="connsiteY12" fmla="*/ 1705835 h 2047010"/>
                <a:gd name="connsiteX13" fmla="*/ 5897700 w 6238875"/>
                <a:gd name="connsiteY13" fmla="*/ 2047010 h 2047010"/>
                <a:gd name="connsiteX14" fmla="*/ 5314265 w 6238875"/>
                <a:gd name="connsiteY14" fmla="*/ 2047010 h 2047010"/>
                <a:gd name="connsiteX15" fmla="*/ 4730830 w 6238875"/>
                <a:gd name="connsiteY15" fmla="*/ 2047010 h 2047010"/>
                <a:gd name="connsiteX16" fmla="*/ 4036264 w 6238875"/>
                <a:gd name="connsiteY16" fmla="*/ 2047010 h 2047010"/>
                <a:gd name="connsiteX17" fmla="*/ 3508394 w 6238875"/>
                <a:gd name="connsiteY17" fmla="*/ 2047010 h 2047010"/>
                <a:gd name="connsiteX18" fmla="*/ 2869394 w 6238875"/>
                <a:gd name="connsiteY18" fmla="*/ 2047010 h 2047010"/>
                <a:gd name="connsiteX19" fmla="*/ 2230394 w 6238875"/>
                <a:gd name="connsiteY19" fmla="*/ 2047010 h 2047010"/>
                <a:gd name="connsiteX20" fmla="*/ 1702524 w 6238875"/>
                <a:gd name="connsiteY20" fmla="*/ 2047010 h 2047010"/>
                <a:gd name="connsiteX21" fmla="*/ 1174654 w 6238875"/>
                <a:gd name="connsiteY21" fmla="*/ 2047010 h 2047010"/>
                <a:gd name="connsiteX22" fmla="*/ 341175 w 6238875"/>
                <a:gd name="connsiteY22" fmla="*/ 2047010 h 2047010"/>
                <a:gd name="connsiteX23" fmla="*/ 0 w 6238875"/>
                <a:gd name="connsiteY23" fmla="*/ 1705835 h 2047010"/>
                <a:gd name="connsiteX24" fmla="*/ 0 w 6238875"/>
                <a:gd name="connsiteY24" fmla="*/ 1023505 h 2047010"/>
                <a:gd name="connsiteX25" fmla="*/ 0 w 6238875"/>
                <a:gd name="connsiteY25" fmla="*/ 341175 h 2047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38875" h="2047010" fill="none" extrusionOk="0">
                  <a:moveTo>
                    <a:pt x="0" y="341175"/>
                  </a:moveTo>
                  <a:cubicBezTo>
                    <a:pt x="31168" y="120868"/>
                    <a:pt x="148191" y="6499"/>
                    <a:pt x="341175" y="0"/>
                  </a:cubicBezTo>
                  <a:cubicBezTo>
                    <a:pt x="633236" y="-17768"/>
                    <a:pt x="803885" y="30588"/>
                    <a:pt x="1146871" y="0"/>
                  </a:cubicBezTo>
                  <a:cubicBezTo>
                    <a:pt x="1489857" y="-30588"/>
                    <a:pt x="1531185" y="9574"/>
                    <a:pt x="1785872" y="0"/>
                  </a:cubicBezTo>
                  <a:cubicBezTo>
                    <a:pt x="2040559" y="-9574"/>
                    <a:pt x="2205854" y="22479"/>
                    <a:pt x="2480437" y="0"/>
                  </a:cubicBezTo>
                  <a:cubicBezTo>
                    <a:pt x="2755020" y="-22479"/>
                    <a:pt x="2856013" y="20252"/>
                    <a:pt x="3119438" y="0"/>
                  </a:cubicBezTo>
                  <a:cubicBezTo>
                    <a:pt x="3382863" y="-20252"/>
                    <a:pt x="3446874" y="-10568"/>
                    <a:pt x="3702873" y="0"/>
                  </a:cubicBezTo>
                  <a:cubicBezTo>
                    <a:pt x="3958872" y="10568"/>
                    <a:pt x="4148295" y="-25685"/>
                    <a:pt x="4453004" y="0"/>
                  </a:cubicBezTo>
                  <a:cubicBezTo>
                    <a:pt x="4757713" y="25685"/>
                    <a:pt x="5022450" y="-20137"/>
                    <a:pt x="5258700" y="0"/>
                  </a:cubicBezTo>
                  <a:cubicBezTo>
                    <a:pt x="5494950" y="20137"/>
                    <a:pt x="5695410" y="-29102"/>
                    <a:pt x="5897700" y="0"/>
                  </a:cubicBezTo>
                  <a:cubicBezTo>
                    <a:pt x="6080942" y="-1618"/>
                    <a:pt x="6244755" y="172655"/>
                    <a:pt x="6238875" y="341175"/>
                  </a:cubicBezTo>
                  <a:cubicBezTo>
                    <a:pt x="6210112" y="538392"/>
                    <a:pt x="6229094" y="788302"/>
                    <a:pt x="6238875" y="996212"/>
                  </a:cubicBezTo>
                  <a:cubicBezTo>
                    <a:pt x="6248656" y="1204122"/>
                    <a:pt x="6252316" y="1529034"/>
                    <a:pt x="6238875" y="1705835"/>
                  </a:cubicBezTo>
                  <a:cubicBezTo>
                    <a:pt x="6245837" y="1885677"/>
                    <a:pt x="6057344" y="2045383"/>
                    <a:pt x="5897700" y="2047010"/>
                  </a:cubicBezTo>
                  <a:cubicBezTo>
                    <a:pt x="5662335" y="2057686"/>
                    <a:pt x="5470032" y="2055147"/>
                    <a:pt x="5314265" y="2047010"/>
                  </a:cubicBezTo>
                  <a:cubicBezTo>
                    <a:pt x="5158498" y="2038873"/>
                    <a:pt x="4890680" y="2071209"/>
                    <a:pt x="4730830" y="2047010"/>
                  </a:cubicBezTo>
                  <a:cubicBezTo>
                    <a:pt x="4570981" y="2022811"/>
                    <a:pt x="4176044" y="2071605"/>
                    <a:pt x="4036264" y="2047010"/>
                  </a:cubicBezTo>
                  <a:cubicBezTo>
                    <a:pt x="3896484" y="2022415"/>
                    <a:pt x="3642353" y="2043439"/>
                    <a:pt x="3508394" y="2047010"/>
                  </a:cubicBezTo>
                  <a:cubicBezTo>
                    <a:pt x="3374435" y="2050582"/>
                    <a:pt x="3050468" y="2036569"/>
                    <a:pt x="2869394" y="2047010"/>
                  </a:cubicBezTo>
                  <a:cubicBezTo>
                    <a:pt x="2688320" y="2057451"/>
                    <a:pt x="2489508" y="2051388"/>
                    <a:pt x="2230394" y="2047010"/>
                  </a:cubicBezTo>
                  <a:cubicBezTo>
                    <a:pt x="1971280" y="2042632"/>
                    <a:pt x="1863272" y="2023672"/>
                    <a:pt x="1702524" y="2047010"/>
                  </a:cubicBezTo>
                  <a:cubicBezTo>
                    <a:pt x="1541776" y="2070349"/>
                    <a:pt x="1395304" y="2032720"/>
                    <a:pt x="1174654" y="2047010"/>
                  </a:cubicBezTo>
                  <a:cubicBezTo>
                    <a:pt x="954004" y="2061301"/>
                    <a:pt x="623543" y="2083910"/>
                    <a:pt x="341175" y="2047010"/>
                  </a:cubicBezTo>
                  <a:cubicBezTo>
                    <a:pt x="171224" y="2035981"/>
                    <a:pt x="-41355" y="1913271"/>
                    <a:pt x="0" y="1705835"/>
                  </a:cubicBezTo>
                  <a:cubicBezTo>
                    <a:pt x="7035" y="1376367"/>
                    <a:pt x="-28537" y="1306147"/>
                    <a:pt x="0" y="1023505"/>
                  </a:cubicBezTo>
                  <a:cubicBezTo>
                    <a:pt x="28537" y="740863"/>
                    <a:pt x="-11831" y="545982"/>
                    <a:pt x="0" y="341175"/>
                  </a:cubicBezTo>
                  <a:close/>
                </a:path>
                <a:path w="6238875" h="2047010" stroke="0" extrusionOk="0">
                  <a:moveTo>
                    <a:pt x="0" y="341175"/>
                  </a:moveTo>
                  <a:cubicBezTo>
                    <a:pt x="40518" y="158403"/>
                    <a:pt x="168970" y="26550"/>
                    <a:pt x="341175" y="0"/>
                  </a:cubicBezTo>
                  <a:cubicBezTo>
                    <a:pt x="585998" y="-13247"/>
                    <a:pt x="664478" y="7946"/>
                    <a:pt x="869045" y="0"/>
                  </a:cubicBezTo>
                  <a:cubicBezTo>
                    <a:pt x="1073612" y="-7946"/>
                    <a:pt x="1286946" y="14344"/>
                    <a:pt x="1619176" y="0"/>
                  </a:cubicBezTo>
                  <a:cubicBezTo>
                    <a:pt x="1951406" y="-14344"/>
                    <a:pt x="2008501" y="11762"/>
                    <a:pt x="2369307" y="0"/>
                  </a:cubicBezTo>
                  <a:cubicBezTo>
                    <a:pt x="2730113" y="-11762"/>
                    <a:pt x="2909952" y="-6003"/>
                    <a:pt x="3119438" y="0"/>
                  </a:cubicBezTo>
                  <a:cubicBezTo>
                    <a:pt x="3328924" y="6003"/>
                    <a:pt x="3528810" y="26158"/>
                    <a:pt x="3925134" y="0"/>
                  </a:cubicBezTo>
                  <a:cubicBezTo>
                    <a:pt x="4321458" y="-26158"/>
                    <a:pt x="4534003" y="-33378"/>
                    <a:pt x="4730830" y="0"/>
                  </a:cubicBezTo>
                  <a:cubicBezTo>
                    <a:pt x="4927657" y="33378"/>
                    <a:pt x="5082631" y="10315"/>
                    <a:pt x="5258700" y="0"/>
                  </a:cubicBezTo>
                  <a:cubicBezTo>
                    <a:pt x="5434769" y="-10315"/>
                    <a:pt x="5642713" y="25373"/>
                    <a:pt x="5897700" y="0"/>
                  </a:cubicBezTo>
                  <a:cubicBezTo>
                    <a:pt x="6090383" y="-2993"/>
                    <a:pt x="6280868" y="169515"/>
                    <a:pt x="6238875" y="341175"/>
                  </a:cubicBezTo>
                  <a:cubicBezTo>
                    <a:pt x="6271252" y="482016"/>
                    <a:pt x="6267503" y="808365"/>
                    <a:pt x="6238875" y="1037152"/>
                  </a:cubicBezTo>
                  <a:cubicBezTo>
                    <a:pt x="6210247" y="1265939"/>
                    <a:pt x="6262045" y="1447869"/>
                    <a:pt x="6238875" y="1705835"/>
                  </a:cubicBezTo>
                  <a:cubicBezTo>
                    <a:pt x="6248837" y="1937691"/>
                    <a:pt x="6107355" y="2051898"/>
                    <a:pt x="5897700" y="2047010"/>
                  </a:cubicBezTo>
                  <a:cubicBezTo>
                    <a:pt x="5743439" y="2052400"/>
                    <a:pt x="5448915" y="2021369"/>
                    <a:pt x="5314265" y="2047010"/>
                  </a:cubicBezTo>
                  <a:cubicBezTo>
                    <a:pt x="5179615" y="2072651"/>
                    <a:pt x="4881165" y="2049023"/>
                    <a:pt x="4619699" y="2047010"/>
                  </a:cubicBezTo>
                  <a:cubicBezTo>
                    <a:pt x="4358233" y="2044997"/>
                    <a:pt x="4150606" y="2017905"/>
                    <a:pt x="3814003" y="2047010"/>
                  </a:cubicBezTo>
                  <a:cubicBezTo>
                    <a:pt x="3477400" y="2076115"/>
                    <a:pt x="3417059" y="2044272"/>
                    <a:pt x="3175003" y="2047010"/>
                  </a:cubicBezTo>
                  <a:cubicBezTo>
                    <a:pt x="2932947" y="2049748"/>
                    <a:pt x="2807684" y="2045751"/>
                    <a:pt x="2591568" y="2047010"/>
                  </a:cubicBezTo>
                  <a:cubicBezTo>
                    <a:pt x="2375452" y="2048269"/>
                    <a:pt x="2115702" y="2056912"/>
                    <a:pt x="1952567" y="2047010"/>
                  </a:cubicBezTo>
                  <a:cubicBezTo>
                    <a:pt x="1789432" y="2037108"/>
                    <a:pt x="1578447" y="2032408"/>
                    <a:pt x="1313567" y="2047010"/>
                  </a:cubicBezTo>
                  <a:cubicBezTo>
                    <a:pt x="1048687" y="2061612"/>
                    <a:pt x="796659" y="2004208"/>
                    <a:pt x="341175" y="2047010"/>
                  </a:cubicBezTo>
                  <a:cubicBezTo>
                    <a:pt x="131896" y="2056215"/>
                    <a:pt x="-30387" y="1900198"/>
                    <a:pt x="0" y="1705835"/>
                  </a:cubicBezTo>
                  <a:cubicBezTo>
                    <a:pt x="-27199" y="1551615"/>
                    <a:pt x="-1914" y="1237576"/>
                    <a:pt x="0" y="1023505"/>
                  </a:cubicBezTo>
                  <a:cubicBezTo>
                    <a:pt x="1914" y="809434"/>
                    <a:pt x="-30933" y="479248"/>
                    <a:pt x="0" y="341175"/>
                  </a:cubicBezTo>
                  <a:close/>
                </a:path>
              </a:pathLst>
            </a:custGeom>
            <a:ln w="38100">
              <a:solidFill>
                <a:srgbClr val="9999FF"/>
              </a:solidFill>
              <a:extLst>
                <a:ext uri="{C807C97D-BFC1-408E-A445-0C87EB9F89A2}">
                  <ask:lineSketchStyleProps xmlns:ask="http://schemas.microsoft.com/office/drawing/2018/sketchyshapes" xmlns="" sd="888366472">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a:ea typeface="Times New Roman" panose="02020603050405020304" pitchFamily="18" charset="0"/>
                  <a:cs typeface="Times New Roman" panose="02020603050405020304" pitchFamily="18" charset="0"/>
                </a:rPr>
                <a:t>Tính</a:t>
              </a:r>
              <a:r>
                <a:rPr kumimoji="0" lang="en-US" sz="4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Calibri"/>
                  <a:ea typeface="Times New Roman" panose="02020603050405020304" pitchFamily="18" charset="0"/>
                  <a:cs typeface="Times New Roman" panose="02020603050405020304" pitchFamily="18" charset="0"/>
                </a:rPr>
                <a:t>nhẩm</a:t>
              </a:r>
              <a:r>
                <a:rPr kumimoji="0" lang="en-US" sz="4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170 000 – 80 000</a:t>
              </a:r>
              <a:endParaRPr kumimoji="0" lang="vi-VN" sz="4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endParaRPr>
            </a:p>
          </p:txBody>
        </p:sp>
        <p:pic>
          <p:nvPicPr>
            <p:cNvPr id="4" name="Picture 3" descr="Logo&#10;&#10;Description automatically generated">
              <a:extLst>
                <a:ext uri="{FF2B5EF4-FFF2-40B4-BE49-F238E27FC236}">
                  <a16:creationId xmlns:a16="http://schemas.microsoft.com/office/drawing/2014/main" id="{4F62252E-4EE2-F9F7-4E98-BC185295E2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4268" y="2188435"/>
              <a:ext cx="1385455" cy="1385455"/>
            </a:xfrm>
            <a:prstGeom prst="rect">
              <a:avLst/>
            </a:prstGeom>
          </p:spPr>
        </p:pic>
        <p:pic>
          <p:nvPicPr>
            <p:cNvPr id="5" name="Picture 4" descr="Logo&#10;&#10;Description automatically generated">
              <a:extLst>
                <a:ext uri="{FF2B5EF4-FFF2-40B4-BE49-F238E27FC236}">
                  <a16:creationId xmlns:a16="http://schemas.microsoft.com/office/drawing/2014/main" id="{6EBB1818-AB65-A46A-4482-FDECEC1868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06256" y="-107655"/>
              <a:ext cx="1385455" cy="1385455"/>
            </a:xfrm>
            <a:prstGeom prst="rect">
              <a:avLst/>
            </a:prstGeom>
          </p:spPr>
        </p:pic>
      </p:grpSp>
      <p:sp>
        <p:nvSpPr>
          <p:cNvPr id="9" name="Speech Bubble: Rectangle with Corners Rounded 8">
            <a:extLst>
              <a:ext uri="{FF2B5EF4-FFF2-40B4-BE49-F238E27FC236}">
                <a16:creationId xmlns:a16="http://schemas.microsoft.com/office/drawing/2014/main" id="{24B3AD75-647A-2356-6869-ABFFDF93323B}"/>
              </a:ext>
            </a:extLst>
          </p:cNvPr>
          <p:cNvSpPr/>
          <p:nvPr/>
        </p:nvSpPr>
        <p:spPr>
          <a:xfrm>
            <a:off x="7600949" y="853825"/>
            <a:ext cx="3895725" cy="1725496"/>
          </a:xfrm>
          <a:custGeom>
            <a:avLst/>
            <a:gdLst>
              <a:gd name="connsiteX0" fmla="*/ 0 w 3895725"/>
              <a:gd name="connsiteY0" fmla="*/ 287588 h 1725496"/>
              <a:gd name="connsiteX1" fmla="*/ 287588 w 3895725"/>
              <a:gd name="connsiteY1" fmla="*/ 0 h 1725496"/>
              <a:gd name="connsiteX2" fmla="*/ 909529 w 3895725"/>
              <a:gd name="connsiteY2" fmla="*/ 0 h 1725496"/>
              <a:gd name="connsiteX3" fmla="*/ 1511621 w 3895725"/>
              <a:gd name="connsiteY3" fmla="*/ 0 h 1725496"/>
              <a:gd name="connsiteX4" fmla="*/ 2272506 w 3895725"/>
              <a:gd name="connsiteY4" fmla="*/ 0 h 1725496"/>
              <a:gd name="connsiteX5" fmla="*/ 2272506 w 3895725"/>
              <a:gd name="connsiteY5" fmla="*/ 0 h 1725496"/>
              <a:gd name="connsiteX6" fmla="*/ 2778951 w 3895725"/>
              <a:gd name="connsiteY6" fmla="*/ 0 h 1725496"/>
              <a:gd name="connsiteX7" fmla="*/ 3246438 w 3895725"/>
              <a:gd name="connsiteY7" fmla="*/ 0 h 1725496"/>
              <a:gd name="connsiteX8" fmla="*/ 3608137 w 3895725"/>
              <a:gd name="connsiteY8" fmla="*/ 0 h 1725496"/>
              <a:gd name="connsiteX9" fmla="*/ 3895725 w 3895725"/>
              <a:gd name="connsiteY9" fmla="*/ 287588 h 1725496"/>
              <a:gd name="connsiteX10" fmla="*/ 3895725 w 3895725"/>
              <a:gd name="connsiteY10" fmla="*/ 647064 h 1725496"/>
              <a:gd name="connsiteX11" fmla="*/ 3895725 w 3895725"/>
              <a:gd name="connsiteY11" fmla="*/ 1006539 h 1725496"/>
              <a:gd name="connsiteX12" fmla="*/ 3895725 w 3895725"/>
              <a:gd name="connsiteY12" fmla="*/ 1006539 h 1725496"/>
              <a:gd name="connsiteX13" fmla="*/ 3895725 w 3895725"/>
              <a:gd name="connsiteY13" fmla="*/ 1437913 h 1725496"/>
              <a:gd name="connsiteX14" fmla="*/ 3895725 w 3895725"/>
              <a:gd name="connsiteY14" fmla="*/ 1437908 h 1725496"/>
              <a:gd name="connsiteX15" fmla="*/ 3608137 w 3895725"/>
              <a:gd name="connsiteY15" fmla="*/ 1725496 h 1725496"/>
              <a:gd name="connsiteX16" fmla="*/ 3246438 w 3895725"/>
              <a:gd name="connsiteY16" fmla="*/ 1725496 h 1725496"/>
              <a:gd name="connsiteX17" fmla="*/ 3220946 w 3895725"/>
              <a:gd name="connsiteY17" fmla="*/ 2109022 h 1725496"/>
              <a:gd name="connsiteX18" fmla="*/ 2737242 w 3895725"/>
              <a:gd name="connsiteY18" fmla="*/ 1913424 h 1725496"/>
              <a:gd name="connsiteX19" fmla="*/ 2272506 w 3895725"/>
              <a:gd name="connsiteY19" fmla="*/ 1725496 h 1725496"/>
              <a:gd name="connsiteX20" fmla="*/ 1630716 w 3895725"/>
              <a:gd name="connsiteY20" fmla="*/ 1725496 h 1725496"/>
              <a:gd name="connsiteX21" fmla="*/ 969077 w 3895725"/>
              <a:gd name="connsiteY21" fmla="*/ 1725496 h 1725496"/>
              <a:gd name="connsiteX22" fmla="*/ 287588 w 3895725"/>
              <a:gd name="connsiteY22" fmla="*/ 1725496 h 1725496"/>
              <a:gd name="connsiteX23" fmla="*/ 0 w 3895725"/>
              <a:gd name="connsiteY23" fmla="*/ 1437908 h 1725496"/>
              <a:gd name="connsiteX24" fmla="*/ 0 w 3895725"/>
              <a:gd name="connsiteY24" fmla="*/ 1437913 h 1725496"/>
              <a:gd name="connsiteX25" fmla="*/ 0 w 3895725"/>
              <a:gd name="connsiteY25" fmla="*/ 1006539 h 1725496"/>
              <a:gd name="connsiteX26" fmla="*/ 0 w 3895725"/>
              <a:gd name="connsiteY26" fmla="*/ 1006539 h 1725496"/>
              <a:gd name="connsiteX27" fmla="*/ 0 w 3895725"/>
              <a:gd name="connsiteY27" fmla="*/ 668632 h 1725496"/>
              <a:gd name="connsiteX28" fmla="*/ 0 w 3895725"/>
              <a:gd name="connsiteY28" fmla="*/ 287588 h 1725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95725" h="1725496" fill="none" extrusionOk="0">
                <a:moveTo>
                  <a:pt x="0" y="287588"/>
                </a:moveTo>
                <a:cubicBezTo>
                  <a:pt x="-9004" y="124679"/>
                  <a:pt x="121598" y="-23175"/>
                  <a:pt x="287588" y="0"/>
                </a:cubicBezTo>
                <a:cubicBezTo>
                  <a:pt x="483616" y="-2770"/>
                  <a:pt x="683665" y="1454"/>
                  <a:pt x="909529" y="0"/>
                </a:cubicBezTo>
                <a:cubicBezTo>
                  <a:pt x="1135393" y="-1454"/>
                  <a:pt x="1341316" y="622"/>
                  <a:pt x="1511621" y="0"/>
                </a:cubicBezTo>
                <a:cubicBezTo>
                  <a:pt x="1681926" y="-622"/>
                  <a:pt x="2060141" y="10602"/>
                  <a:pt x="2272506" y="0"/>
                </a:cubicBezTo>
                <a:lnTo>
                  <a:pt x="2272506" y="0"/>
                </a:lnTo>
                <a:cubicBezTo>
                  <a:pt x="2457813" y="6345"/>
                  <a:pt x="2548924" y="12244"/>
                  <a:pt x="2778951" y="0"/>
                </a:cubicBezTo>
                <a:cubicBezTo>
                  <a:pt x="3008979" y="-12244"/>
                  <a:pt x="3122681" y="-10404"/>
                  <a:pt x="3246438" y="0"/>
                </a:cubicBezTo>
                <a:cubicBezTo>
                  <a:pt x="3411650" y="4286"/>
                  <a:pt x="3460840" y="17986"/>
                  <a:pt x="3608137" y="0"/>
                </a:cubicBezTo>
                <a:cubicBezTo>
                  <a:pt x="3791634" y="20811"/>
                  <a:pt x="3908657" y="101370"/>
                  <a:pt x="3895725" y="287588"/>
                </a:cubicBezTo>
                <a:cubicBezTo>
                  <a:pt x="3887549" y="384019"/>
                  <a:pt x="3903598" y="484413"/>
                  <a:pt x="3895725" y="647064"/>
                </a:cubicBezTo>
                <a:cubicBezTo>
                  <a:pt x="3887852" y="809715"/>
                  <a:pt x="3909862" y="913065"/>
                  <a:pt x="3895725" y="1006539"/>
                </a:cubicBezTo>
                <a:lnTo>
                  <a:pt x="3895725" y="1006539"/>
                </a:lnTo>
                <a:cubicBezTo>
                  <a:pt x="3875884" y="1200476"/>
                  <a:pt x="3903229" y="1296859"/>
                  <a:pt x="3895725" y="1437913"/>
                </a:cubicBezTo>
                <a:lnTo>
                  <a:pt x="3895725" y="1437908"/>
                </a:lnTo>
                <a:cubicBezTo>
                  <a:pt x="3896908" y="1581594"/>
                  <a:pt x="3768666" y="1737378"/>
                  <a:pt x="3608137" y="1725496"/>
                </a:cubicBezTo>
                <a:cubicBezTo>
                  <a:pt x="3448954" y="1740609"/>
                  <a:pt x="3368350" y="1727072"/>
                  <a:pt x="3246438" y="1725496"/>
                </a:cubicBezTo>
                <a:cubicBezTo>
                  <a:pt x="3231039" y="1802043"/>
                  <a:pt x="3225163" y="2017731"/>
                  <a:pt x="3220946" y="2109022"/>
                </a:cubicBezTo>
                <a:cubicBezTo>
                  <a:pt x="2991546" y="2013228"/>
                  <a:pt x="2894552" y="1970376"/>
                  <a:pt x="2737242" y="1913424"/>
                </a:cubicBezTo>
                <a:cubicBezTo>
                  <a:pt x="2579932" y="1856472"/>
                  <a:pt x="2382823" y="1777787"/>
                  <a:pt x="2272506" y="1725496"/>
                </a:cubicBezTo>
                <a:cubicBezTo>
                  <a:pt x="2106226" y="1723071"/>
                  <a:pt x="1843624" y="1729953"/>
                  <a:pt x="1630716" y="1725496"/>
                </a:cubicBezTo>
                <a:cubicBezTo>
                  <a:pt x="1417808" y="1721040"/>
                  <a:pt x="1172415" y="1739623"/>
                  <a:pt x="969077" y="1725496"/>
                </a:cubicBezTo>
                <a:cubicBezTo>
                  <a:pt x="765739" y="1711369"/>
                  <a:pt x="543043" y="1696914"/>
                  <a:pt x="287588" y="1725496"/>
                </a:cubicBezTo>
                <a:cubicBezTo>
                  <a:pt x="111629" y="1707692"/>
                  <a:pt x="-10838" y="1586199"/>
                  <a:pt x="0" y="1437908"/>
                </a:cubicBezTo>
                <a:lnTo>
                  <a:pt x="0" y="1437913"/>
                </a:lnTo>
                <a:cubicBezTo>
                  <a:pt x="-11814" y="1334860"/>
                  <a:pt x="18890" y="1097630"/>
                  <a:pt x="0" y="1006539"/>
                </a:cubicBezTo>
                <a:lnTo>
                  <a:pt x="0" y="1006539"/>
                </a:lnTo>
                <a:cubicBezTo>
                  <a:pt x="15917" y="916278"/>
                  <a:pt x="-10286" y="797766"/>
                  <a:pt x="0" y="668632"/>
                </a:cubicBezTo>
                <a:cubicBezTo>
                  <a:pt x="10286" y="539498"/>
                  <a:pt x="-10181" y="469964"/>
                  <a:pt x="0" y="287588"/>
                </a:cubicBezTo>
                <a:close/>
              </a:path>
              <a:path w="3895725" h="1725496" stroke="0" extrusionOk="0">
                <a:moveTo>
                  <a:pt x="0" y="287588"/>
                </a:moveTo>
                <a:cubicBezTo>
                  <a:pt x="10883" y="164235"/>
                  <a:pt x="126347" y="-19229"/>
                  <a:pt x="287588" y="0"/>
                </a:cubicBezTo>
                <a:cubicBezTo>
                  <a:pt x="546285" y="-12256"/>
                  <a:pt x="718218" y="-4054"/>
                  <a:pt x="949227" y="0"/>
                </a:cubicBezTo>
                <a:cubicBezTo>
                  <a:pt x="1180236" y="4054"/>
                  <a:pt x="1340828" y="-6371"/>
                  <a:pt x="1551319" y="0"/>
                </a:cubicBezTo>
                <a:cubicBezTo>
                  <a:pt x="1761810" y="6371"/>
                  <a:pt x="1925921" y="-2098"/>
                  <a:pt x="2272506" y="0"/>
                </a:cubicBezTo>
                <a:lnTo>
                  <a:pt x="2272506" y="0"/>
                </a:lnTo>
                <a:cubicBezTo>
                  <a:pt x="2484695" y="-16182"/>
                  <a:pt x="2635416" y="-20081"/>
                  <a:pt x="2749733" y="0"/>
                </a:cubicBezTo>
                <a:cubicBezTo>
                  <a:pt x="2864050" y="20081"/>
                  <a:pt x="3115998" y="-5352"/>
                  <a:pt x="3246438" y="0"/>
                </a:cubicBezTo>
                <a:cubicBezTo>
                  <a:pt x="3420100" y="-4139"/>
                  <a:pt x="3515235" y="-1793"/>
                  <a:pt x="3608137" y="0"/>
                </a:cubicBezTo>
                <a:cubicBezTo>
                  <a:pt x="3775765" y="12870"/>
                  <a:pt x="3897455" y="105298"/>
                  <a:pt x="3895725" y="287588"/>
                </a:cubicBezTo>
                <a:cubicBezTo>
                  <a:pt x="3882954" y="420498"/>
                  <a:pt x="3884263" y="567447"/>
                  <a:pt x="3895725" y="647064"/>
                </a:cubicBezTo>
                <a:cubicBezTo>
                  <a:pt x="3907187" y="726681"/>
                  <a:pt x="3887715" y="848088"/>
                  <a:pt x="3895725" y="1006539"/>
                </a:cubicBezTo>
                <a:lnTo>
                  <a:pt x="3895725" y="1006539"/>
                </a:lnTo>
                <a:cubicBezTo>
                  <a:pt x="3893636" y="1111415"/>
                  <a:pt x="3891910" y="1268309"/>
                  <a:pt x="3895725" y="1437913"/>
                </a:cubicBezTo>
                <a:lnTo>
                  <a:pt x="3895725" y="1437908"/>
                </a:lnTo>
                <a:cubicBezTo>
                  <a:pt x="3906937" y="1627263"/>
                  <a:pt x="3743694" y="1698954"/>
                  <a:pt x="3608137" y="1725496"/>
                </a:cubicBezTo>
                <a:cubicBezTo>
                  <a:pt x="3454038" y="1733851"/>
                  <a:pt x="3414926" y="1721699"/>
                  <a:pt x="3246438" y="1725496"/>
                </a:cubicBezTo>
                <a:cubicBezTo>
                  <a:pt x="3250997" y="1818874"/>
                  <a:pt x="3221677" y="2004065"/>
                  <a:pt x="3220946" y="2109022"/>
                </a:cubicBezTo>
                <a:cubicBezTo>
                  <a:pt x="3045350" y="2060581"/>
                  <a:pt x="2852201" y="1964964"/>
                  <a:pt x="2756210" y="1921094"/>
                </a:cubicBezTo>
                <a:cubicBezTo>
                  <a:pt x="2660219" y="1877224"/>
                  <a:pt x="2493906" y="1818123"/>
                  <a:pt x="2272506" y="1725496"/>
                </a:cubicBezTo>
                <a:cubicBezTo>
                  <a:pt x="1993744" y="1735862"/>
                  <a:pt x="1837428" y="1702474"/>
                  <a:pt x="1571168" y="1725496"/>
                </a:cubicBezTo>
                <a:cubicBezTo>
                  <a:pt x="1304908" y="1748518"/>
                  <a:pt x="1032898" y="1744508"/>
                  <a:pt x="869831" y="1725496"/>
                </a:cubicBezTo>
                <a:cubicBezTo>
                  <a:pt x="706764" y="1706484"/>
                  <a:pt x="535753" y="1723049"/>
                  <a:pt x="287588" y="1725496"/>
                </a:cubicBezTo>
                <a:cubicBezTo>
                  <a:pt x="111529" y="1758988"/>
                  <a:pt x="-3125" y="1603533"/>
                  <a:pt x="0" y="1437908"/>
                </a:cubicBezTo>
                <a:lnTo>
                  <a:pt x="0" y="1437913"/>
                </a:lnTo>
                <a:cubicBezTo>
                  <a:pt x="-20876" y="1258307"/>
                  <a:pt x="19399" y="1195532"/>
                  <a:pt x="0" y="1006539"/>
                </a:cubicBezTo>
                <a:lnTo>
                  <a:pt x="0" y="1006539"/>
                </a:lnTo>
                <a:cubicBezTo>
                  <a:pt x="13757" y="895633"/>
                  <a:pt x="-15709" y="754601"/>
                  <a:pt x="0" y="661443"/>
                </a:cubicBezTo>
                <a:cubicBezTo>
                  <a:pt x="15709" y="568285"/>
                  <a:pt x="556" y="467222"/>
                  <a:pt x="0" y="287588"/>
                </a:cubicBezTo>
                <a:close/>
              </a:path>
            </a:pathLst>
          </a:custGeom>
          <a:ln w="38100">
            <a:solidFill>
              <a:srgbClr val="FF99FF"/>
            </a:solidFill>
            <a:extLst>
              <a:ext uri="{C807C97D-BFC1-408E-A445-0C87EB9F89A2}">
                <ask:lineSketchStyleProps xmlns:ask="http://schemas.microsoft.com/office/drawing/2018/sketchyshapes" xmlns="" sd="1430415381">
                  <a:prstGeom prst="wedgeRoundRectCallout">
                    <a:avLst>
                      <a:gd name="adj1" fmla="val 32679"/>
                      <a:gd name="adj2" fmla="val 72227"/>
                      <a:gd name="adj3" fmla="val 166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Calibri"/>
                <a:ea typeface="+mn-ea"/>
                <a:cs typeface="+mn-cs"/>
              </a:rPr>
              <a:t>90 000</a:t>
            </a:r>
          </a:p>
        </p:txBody>
      </p:sp>
      <p:pic>
        <p:nvPicPr>
          <p:cNvPr id="11" name="Picture 10" descr="A picture containing doll&#10;&#10;Description automatically generated">
            <a:extLst>
              <a:ext uri="{FF2B5EF4-FFF2-40B4-BE49-F238E27FC236}">
                <a16:creationId xmlns:a16="http://schemas.microsoft.com/office/drawing/2014/main" id="{096B11F7-FC24-6FFE-6258-EFF5F8F7F2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15918" y="2925621"/>
            <a:ext cx="2484733" cy="3932379"/>
          </a:xfrm>
          <a:prstGeom prst="rect">
            <a:avLst/>
          </a:prstGeom>
        </p:spPr>
      </p:pic>
      <p:pic>
        <p:nvPicPr>
          <p:cNvPr id="13" name="Picture 12" descr="A picture containing text, vector graphics&#10;&#10;Description automatically generated">
            <a:extLst>
              <a:ext uri="{FF2B5EF4-FFF2-40B4-BE49-F238E27FC236}">
                <a16:creationId xmlns:a16="http://schemas.microsoft.com/office/drawing/2014/main" id="{58701746-361B-2CF5-202A-9855F35F362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0177" y="3061771"/>
            <a:ext cx="3587436" cy="3796229"/>
          </a:xfrm>
          <a:prstGeom prst="rect">
            <a:avLst/>
          </a:prstGeom>
        </p:spPr>
      </p:pic>
      <p:pic>
        <p:nvPicPr>
          <p:cNvPr id="7" name="Picture 6">
            <a:extLst>
              <a:ext uri="{FF2B5EF4-FFF2-40B4-BE49-F238E27FC236}">
                <a16:creationId xmlns:a16="http://schemas.microsoft.com/office/drawing/2014/main" id="{47E8EB21-2F22-A19F-FA65-E6C1F4FE046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53100" y="2761304"/>
            <a:ext cx="3238694" cy="3968988"/>
          </a:xfrm>
          <a:prstGeom prst="rect">
            <a:avLst/>
          </a:prstGeom>
        </p:spPr>
      </p:pic>
    </p:spTree>
    <p:extLst>
      <p:ext uri="{BB962C8B-B14F-4D97-AF65-F5344CB8AC3E}">
        <p14:creationId xmlns:p14="http://schemas.microsoft.com/office/powerpoint/2010/main" val="3360563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whoosh.wav"/>
                                        </p:tgtEl>
                                      </p:cMediaNode>
                                    </p:audio>
                                  </p:subTnLst>
                                </p:cTn>
                              </p:par>
                              <p:par>
                                <p:cTn id="29" presetID="10"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rotWithShape="1">
          <a:blip r:embed="rId2" cstate="print">
            <a:extLst>
              <a:ext uri="{28A0092B-C50C-407E-A947-70E740481C1C}">
                <a14:useLocalDpi xmlns:a14="http://schemas.microsoft.com/office/drawing/2010/main" val="0"/>
              </a:ext>
            </a:extLst>
          </a:blip>
          <a:srcRect t="16516"/>
          <a:stretch/>
        </p:blipFill>
        <p:spPr>
          <a:xfrm>
            <a:off x="0" y="-13448"/>
            <a:ext cx="12192000" cy="6871447"/>
          </a:xfrm>
          <a:prstGeom prst="rect">
            <a:avLst/>
          </a:prstGeom>
        </p:spPr>
      </p:pic>
      <p:pic>
        <p:nvPicPr>
          <p:cNvPr id="53" name="Graphic 52">
            <a:extLst>
              <a:ext uri="{FF2B5EF4-FFF2-40B4-BE49-F238E27FC236}">
                <a16:creationId xmlns:a16="http://schemas.microsoft.com/office/drawing/2014/main" id="{AEC247EE-8D6B-36AE-D2F7-712AEDB72461}"/>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flipH="1">
            <a:off x="8262205" y="2453563"/>
            <a:ext cx="3135400" cy="4155111"/>
          </a:xfrm>
          <a:prstGeom prst="rect">
            <a:avLst/>
          </a:prstGeom>
          <a:effectLst>
            <a:outerShdw blurRad="76200" dir="13500000" sy="23000" kx="1200000" algn="br" rotWithShape="0">
              <a:prstClr val="black">
                <a:alpha val="20000"/>
              </a:prstClr>
            </a:outerShdw>
          </a:effectLst>
        </p:spPr>
      </p:pic>
      <p:sp>
        <p:nvSpPr>
          <p:cNvPr id="14" name="Hình chữ nhật: Góc Tròn 3">
            <a:extLst>
              <a:ext uri="{FF2B5EF4-FFF2-40B4-BE49-F238E27FC236}">
                <a16:creationId xmlns:a16="http://schemas.microsoft.com/office/drawing/2014/main" id="{FD1C116F-5A53-3627-C653-3E4550C99D90}"/>
              </a:ext>
            </a:extLst>
          </p:cNvPr>
          <p:cNvSpPr/>
          <p:nvPr/>
        </p:nvSpPr>
        <p:spPr>
          <a:xfrm>
            <a:off x="1316322" y="1241000"/>
            <a:ext cx="6368692" cy="5044658"/>
          </a:xfrm>
          <a:custGeom>
            <a:avLst/>
            <a:gdLst>
              <a:gd name="connsiteX0" fmla="*/ 0 w 6368692"/>
              <a:gd name="connsiteY0" fmla="*/ 840793 h 5044658"/>
              <a:gd name="connsiteX1" fmla="*/ 840793 w 6368692"/>
              <a:gd name="connsiteY1" fmla="*/ 0 h 5044658"/>
              <a:gd name="connsiteX2" fmla="*/ 5527899 w 6368692"/>
              <a:gd name="connsiteY2" fmla="*/ 0 h 5044658"/>
              <a:gd name="connsiteX3" fmla="*/ 6368692 w 6368692"/>
              <a:gd name="connsiteY3" fmla="*/ 840793 h 5044658"/>
              <a:gd name="connsiteX4" fmla="*/ 6368692 w 6368692"/>
              <a:gd name="connsiteY4" fmla="*/ 4203865 h 5044658"/>
              <a:gd name="connsiteX5" fmla="*/ 5527899 w 6368692"/>
              <a:gd name="connsiteY5" fmla="*/ 5044658 h 5044658"/>
              <a:gd name="connsiteX6" fmla="*/ 840793 w 6368692"/>
              <a:gd name="connsiteY6" fmla="*/ 5044658 h 5044658"/>
              <a:gd name="connsiteX7" fmla="*/ 0 w 6368692"/>
              <a:gd name="connsiteY7" fmla="*/ 4203865 h 5044658"/>
              <a:gd name="connsiteX8" fmla="*/ 0 w 6368692"/>
              <a:gd name="connsiteY8" fmla="*/ 840793 h 5044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68692" h="5044658" fill="none" extrusionOk="0">
                <a:moveTo>
                  <a:pt x="0" y="840793"/>
                </a:moveTo>
                <a:cubicBezTo>
                  <a:pt x="-36271" y="378691"/>
                  <a:pt x="366639" y="55631"/>
                  <a:pt x="840793" y="0"/>
                </a:cubicBezTo>
                <a:cubicBezTo>
                  <a:pt x="2414921" y="77600"/>
                  <a:pt x="4306189" y="-27269"/>
                  <a:pt x="5527899" y="0"/>
                </a:cubicBezTo>
                <a:cubicBezTo>
                  <a:pt x="6022886" y="-40406"/>
                  <a:pt x="6374138" y="378039"/>
                  <a:pt x="6368692" y="840793"/>
                </a:cubicBezTo>
                <a:cubicBezTo>
                  <a:pt x="6477692" y="1845335"/>
                  <a:pt x="6290483" y="3332090"/>
                  <a:pt x="6368692" y="4203865"/>
                </a:cubicBezTo>
                <a:cubicBezTo>
                  <a:pt x="6332851" y="4654201"/>
                  <a:pt x="5952408" y="5062232"/>
                  <a:pt x="5527899" y="5044658"/>
                </a:cubicBezTo>
                <a:cubicBezTo>
                  <a:pt x="3226689" y="5093835"/>
                  <a:pt x="1921034" y="4921956"/>
                  <a:pt x="840793" y="5044658"/>
                </a:cubicBezTo>
                <a:cubicBezTo>
                  <a:pt x="369174" y="5100434"/>
                  <a:pt x="-26969" y="4691442"/>
                  <a:pt x="0" y="4203865"/>
                </a:cubicBezTo>
                <a:cubicBezTo>
                  <a:pt x="47022" y="3374851"/>
                  <a:pt x="104569" y="1978849"/>
                  <a:pt x="0" y="840793"/>
                </a:cubicBezTo>
                <a:close/>
              </a:path>
              <a:path w="6368692" h="5044658" stroke="0" extrusionOk="0">
                <a:moveTo>
                  <a:pt x="0" y="840793"/>
                </a:moveTo>
                <a:cubicBezTo>
                  <a:pt x="48296" y="370916"/>
                  <a:pt x="387240" y="-721"/>
                  <a:pt x="840793" y="0"/>
                </a:cubicBezTo>
                <a:cubicBezTo>
                  <a:pt x="2915446" y="-129276"/>
                  <a:pt x="4696622" y="-77778"/>
                  <a:pt x="5527899" y="0"/>
                </a:cubicBezTo>
                <a:cubicBezTo>
                  <a:pt x="5974578" y="-56357"/>
                  <a:pt x="6365484" y="394931"/>
                  <a:pt x="6368692" y="840793"/>
                </a:cubicBezTo>
                <a:cubicBezTo>
                  <a:pt x="6450291" y="1491911"/>
                  <a:pt x="6522992" y="3779628"/>
                  <a:pt x="6368692" y="4203865"/>
                </a:cubicBezTo>
                <a:cubicBezTo>
                  <a:pt x="6395790" y="4725370"/>
                  <a:pt x="5969454" y="5052407"/>
                  <a:pt x="5527899" y="5044658"/>
                </a:cubicBezTo>
                <a:cubicBezTo>
                  <a:pt x="4844878" y="5088878"/>
                  <a:pt x="1698468" y="5015276"/>
                  <a:pt x="840793" y="5044658"/>
                </a:cubicBezTo>
                <a:cubicBezTo>
                  <a:pt x="355406" y="4963855"/>
                  <a:pt x="-58535" y="4654693"/>
                  <a:pt x="0" y="4203865"/>
                </a:cubicBezTo>
                <a:cubicBezTo>
                  <a:pt x="-159954" y="3220932"/>
                  <a:pt x="22140" y="2496367"/>
                  <a:pt x="0" y="840793"/>
                </a:cubicBezTo>
                <a:close/>
              </a:path>
            </a:pathLst>
          </a:custGeom>
          <a:solidFill>
            <a:schemeClr val="bg1"/>
          </a:solidFill>
          <a:ln w="76200">
            <a:solidFill>
              <a:schemeClr val="accent4">
                <a:lumMod val="75000"/>
              </a:schemeClr>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roup 17"/>
          <p:cNvGrpSpPr/>
          <p:nvPr/>
        </p:nvGrpSpPr>
        <p:grpSpPr>
          <a:xfrm>
            <a:off x="1560871" y="1729324"/>
            <a:ext cx="6701334" cy="995493"/>
            <a:chOff x="4860662" y="1637713"/>
            <a:chExt cx="6701334" cy="995493"/>
          </a:xfrm>
        </p:grpSpPr>
        <p:sp>
          <p:nvSpPr>
            <p:cNvPr id="19" name="TextBox 47">
              <a:extLst>
                <a:ext uri="{FF2B5EF4-FFF2-40B4-BE49-F238E27FC236}">
                  <a16:creationId xmlns:a16="http://schemas.microsoft.com/office/drawing/2014/main" id="{B80138F7-4E41-D56C-8B11-2F19F0D81CCA}"/>
                </a:ext>
              </a:extLst>
            </p:cNvPr>
            <p:cNvSpPr txBox="1"/>
            <p:nvPr/>
          </p:nvSpPr>
          <p:spPr>
            <a:xfrm>
              <a:off x="6043135" y="1847735"/>
              <a:ext cx="5518861" cy="785471"/>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C000">
                      <a:lumMod val="75000"/>
                    </a:srgbClr>
                  </a:solidFill>
                  <a:effectLst/>
                  <a:uLnTx/>
                  <a:uFillTx/>
                </a:rPr>
                <a:t>GV GHI DẶN DÒ Ở ĐÂY.</a:t>
              </a:r>
              <a:endParaRPr kumimoji="0" lang="en-US" sz="4000" b="0" i="0" u="none" strike="noStrike" kern="1200" cap="none" spc="0" normalizeH="0" baseline="0" noProof="0" dirty="0">
                <a:ln>
                  <a:noFill/>
                </a:ln>
                <a:solidFill>
                  <a:srgbClr val="FFC000">
                    <a:lumMod val="75000"/>
                  </a:srgbClr>
                </a:solidFill>
                <a:effectLst/>
                <a:uLnTx/>
                <a:uFillTx/>
                <a:cs typeface="Calibri" panose="020F0502020204030204" pitchFamily="34" charset="0"/>
              </a:endParaRPr>
            </a:p>
          </p:txBody>
        </p:sp>
        <p:pic>
          <p:nvPicPr>
            <p:cNvPr id="20" name="Picture 13"/>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860662" y="1637713"/>
              <a:ext cx="1182473" cy="886855"/>
            </a:xfrm>
            <a:prstGeom prst="rect">
              <a:avLst/>
            </a:prstGeom>
          </p:spPr>
        </p:pic>
      </p:grpSp>
      <p:grpSp>
        <p:nvGrpSpPr>
          <p:cNvPr id="21" name="Group 20"/>
          <p:cNvGrpSpPr/>
          <p:nvPr/>
        </p:nvGrpSpPr>
        <p:grpSpPr>
          <a:xfrm>
            <a:off x="1487718" y="2813086"/>
            <a:ext cx="6701334" cy="995493"/>
            <a:chOff x="4860662" y="1637713"/>
            <a:chExt cx="6701334" cy="995493"/>
          </a:xfrm>
        </p:grpSpPr>
        <p:sp>
          <p:nvSpPr>
            <p:cNvPr id="22" name="TextBox 47">
              <a:extLst>
                <a:ext uri="{FF2B5EF4-FFF2-40B4-BE49-F238E27FC236}">
                  <a16:creationId xmlns:a16="http://schemas.microsoft.com/office/drawing/2014/main" id="{B80138F7-4E41-D56C-8B11-2F19F0D81CCA}"/>
                </a:ext>
              </a:extLst>
            </p:cNvPr>
            <p:cNvSpPr txBox="1"/>
            <p:nvPr/>
          </p:nvSpPr>
          <p:spPr>
            <a:xfrm>
              <a:off x="6043135" y="1847735"/>
              <a:ext cx="5518861" cy="785471"/>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C000">
                      <a:lumMod val="75000"/>
                    </a:srgbClr>
                  </a:solidFill>
                  <a:effectLst/>
                  <a:uLnTx/>
                  <a:uFillTx/>
                </a:rPr>
                <a:t>GV GHI DẶN DÒ Ở ĐÂY.</a:t>
              </a:r>
              <a:endParaRPr kumimoji="0" lang="en-US" sz="4000" b="0" i="0" u="none" strike="noStrike" kern="1200" cap="none" spc="0" normalizeH="0" baseline="0" noProof="0" dirty="0">
                <a:ln>
                  <a:noFill/>
                </a:ln>
                <a:solidFill>
                  <a:srgbClr val="FFC000">
                    <a:lumMod val="75000"/>
                  </a:srgbClr>
                </a:solidFill>
                <a:effectLst/>
                <a:uLnTx/>
                <a:uFillTx/>
                <a:cs typeface="Calibri" panose="020F0502020204030204" pitchFamily="34" charset="0"/>
              </a:endParaRPr>
            </a:p>
          </p:txBody>
        </p:sp>
        <p:pic>
          <p:nvPicPr>
            <p:cNvPr id="23" name="Picture 13"/>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860662" y="1637713"/>
              <a:ext cx="1182473" cy="886855"/>
            </a:xfrm>
            <a:prstGeom prst="rect">
              <a:avLst/>
            </a:prstGeom>
          </p:spPr>
        </p:pic>
      </p:grpSp>
      <p:grpSp>
        <p:nvGrpSpPr>
          <p:cNvPr id="24" name="Group 23"/>
          <p:cNvGrpSpPr/>
          <p:nvPr/>
        </p:nvGrpSpPr>
        <p:grpSpPr>
          <a:xfrm>
            <a:off x="1503965" y="3928362"/>
            <a:ext cx="6701334" cy="995493"/>
            <a:chOff x="4860662" y="1637713"/>
            <a:chExt cx="6701334" cy="995493"/>
          </a:xfrm>
        </p:grpSpPr>
        <p:sp>
          <p:nvSpPr>
            <p:cNvPr id="25" name="TextBox 47">
              <a:extLst>
                <a:ext uri="{FF2B5EF4-FFF2-40B4-BE49-F238E27FC236}">
                  <a16:creationId xmlns:a16="http://schemas.microsoft.com/office/drawing/2014/main" id="{B80138F7-4E41-D56C-8B11-2F19F0D81CCA}"/>
                </a:ext>
              </a:extLst>
            </p:cNvPr>
            <p:cNvSpPr txBox="1"/>
            <p:nvPr/>
          </p:nvSpPr>
          <p:spPr>
            <a:xfrm>
              <a:off x="6043135" y="1847735"/>
              <a:ext cx="5518861" cy="785471"/>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C000">
                      <a:lumMod val="75000"/>
                    </a:srgbClr>
                  </a:solidFill>
                  <a:effectLst/>
                  <a:uLnTx/>
                  <a:uFillTx/>
                </a:rPr>
                <a:t>GV GHI DẶN DÒ Ở ĐÂY.</a:t>
              </a:r>
              <a:endParaRPr kumimoji="0" lang="en-US" sz="4000" b="0" i="0" u="none" strike="noStrike" kern="1200" cap="none" spc="0" normalizeH="0" baseline="0" noProof="0" dirty="0">
                <a:ln>
                  <a:noFill/>
                </a:ln>
                <a:solidFill>
                  <a:srgbClr val="FFC000">
                    <a:lumMod val="75000"/>
                  </a:srgbClr>
                </a:solidFill>
                <a:effectLst/>
                <a:uLnTx/>
                <a:uFillTx/>
                <a:cs typeface="Calibri" panose="020F0502020204030204" pitchFamily="34" charset="0"/>
              </a:endParaRPr>
            </a:p>
          </p:txBody>
        </p:sp>
        <p:pic>
          <p:nvPicPr>
            <p:cNvPr id="26" name="Picture 13"/>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860662" y="1637713"/>
              <a:ext cx="1182473" cy="886855"/>
            </a:xfrm>
            <a:prstGeom prst="rect">
              <a:avLst/>
            </a:prstGeom>
          </p:spPr>
        </p:pic>
      </p:grpSp>
      <p:grpSp>
        <p:nvGrpSpPr>
          <p:cNvPr id="27" name="Group 26"/>
          <p:cNvGrpSpPr/>
          <p:nvPr/>
        </p:nvGrpSpPr>
        <p:grpSpPr>
          <a:xfrm>
            <a:off x="1560871" y="5036388"/>
            <a:ext cx="6701334" cy="995493"/>
            <a:chOff x="4860662" y="1637713"/>
            <a:chExt cx="6701334" cy="995493"/>
          </a:xfrm>
        </p:grpSpPr>
        <p:sp>
          <p:nvSpPr>
            <p:cNvPr id="28" name="TextBox 47">
              <a:extLst>
                <a:ext uri="{FF2B5EF4-FFF2-40B4-BE49-F238E27FC236}">
                  <a16:creationId xmlns:a16="http://schemas.microsoft.com/office/drawing/2014/main" id="{B80138F7-4E41-D56C-8B11-2F19F0D81CCA}"/>
                </a:ext>
              </a:extLst>
            </p:cNvPr>
            <p:cNvSpPr txBox="1"/>
            <p:nvPr/>
          </p:nvSpPr>
          <p:spPr>
            <a:xfrm>
              <a:off x="6043135" y="1847735"/>
              <a:ext cx="5518861" cy="785471"/>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C000">
                      <a:lumMod val="75000"/>
                    </a:srgbClr>
                  </a:solidFill>
                  <a:effectLst/>
                  <a:uLnTx/>
                  <a:uFillTx/>
                </a:rPr>
                <a:t>GV GHI DẶN DÒ Ở ĐÂY.</a:t>
              </a:r>
              <a:endParaRPr kumimoji="0" lang="en-US" sz="4000" b="0" i="0" u="none" strike="noStrike" kern="1200" cap="none" spc="0" normalizeH="0" baseline="0" noProof="0" dirty="0">
                <a:ln>
                  <a:noFill/>
                </a:ln>
                <a:solidFill>
                  <a:srgbClr val="FFC000">
                    <a:lumMod val="75000"/>
                  </a:srgbClr>
                </a:solidFill>
                <a:effectLst/>
                <a:uLnTx/>
                <a:uFillTx/>
                <a:cs typeface="Calibri" panose="020F0502020204030204" pitchFamily="34" charset="0"/>
              </a:endParaRPr>
            </a:p>
          </p:txBody>
        </p:sp>
        <p:pic>
          <p:nvPicPr>
            <p:cNvPr id="29" name="Picture 13"/>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860662" y="1637713"/>
              <a:ext cx="1182473" cy="886855"/>
            </a:xfrm>
            <a:prstGeom prst="rect">
              <a:avLst/>
            </a:prstGeom>
          </p:spPr>
        </p:pic>
      </p:grpSp>
      <p:pic>
        <p:nvPicPr>
          <p:cNvPr id="2" name="Picture 1">
            <a:extLst>
              <a:ext uri="{FF2B5EF4-FFF2-40B4-BE49-F238E27FC236}">
                <a16:creationId xmlns:a16="http://schemas.microsoft.com/office/drawing/2014/main" id="{33AB033B-D01F-A412-D29C-9C344E469A2F}"/>
              </a:ext>
            </a:extLst>
          </p:cNvPr>
          <p:cNvPicPr>
            <a:picLocks noChangeAspect="1"/>
          </p:cNvPicPr>
          <p:nvPr/>
        </p:nvPicPr>
        <p:blipFill>
          <a:blip r:embed="rId7"/>
          <a:stretch>
            <a:fillRect/>
          </a:stretch>
        </p:blipFill>
        <p:spPr>
          <a:xfrm>
            <a:off x="1550016" y="97452"/>
            <a:ext cx="6291617" cy="1938696"/>
          </a:xfrm>
          <a:prstGeom prst="rect">
            <a:avLst/>
          </a:prstGeom>
        </p:spPr>
      </p:pic>
    </p:spTree>
    <p:extLst>
      <p:ext uri="{BB962C8B-B14F-4D97-AF65-F5344CB8AC3E}">
        <p14:creationId xmlns:p14="http://schemas.microsoft.com/office/powerpoint/2010/main" val="159005615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1+#ppt_w/2"/>
                                          </p:val>
                                        </p:tav>
                                        <p:tav tm="100000">
                                          <p:val>
                                            <p:strVal val="#ppt_x"/>
                                          </p:val>
                                        </p:tav>
                                      </p:tavLst>
                                    </p:anim>
                                    <p:anim calcmode="lin" valueType="num">
                                      <p:cBhvr additive="base">
                                        <p:cTn id="8" dur="500" fill="hold"/>
                                        <p:tgtEl>
                                          <p:spTgt spid="53"/>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3"/>
                                        </p:tgtEl>
                                        <p:attrNameLst>
                                          <p:attrName>r</p:attrName>
                                        </p:attrNameLst>
                                      </p:cBhvr>
                                    </p:animRot>
                                    <p:animRot by="-240000">
                                      <p:cBhvr>
                                        <p:cTn id="11" dur="200" fill="hold">
                                          <p:stCondLst>
                                            <p:cond delay="200"/>
                                          </p:stCondLst>
                                        </p:cTn>
                                        <p:tgtEl>
                                          <p:spTgt spid="53"/>
                                        </p:tgtEl>
                                        <p:attrNameLst>
                                          <p:attrName>r</p:attrName>
                                        </p:attrNameLst>
                                      </p:cBhvr>
                                    </p:animRot>
                                    <p:animRot by="240000">
                                      <p:cBhvr>
                                        <p:cTn id="12" dur="200" fill="hold">
                                          <p:stCondLst>
                                            <p:cond delay="400"/>
                                          </p:stCondLst>
                                        </p:cTn>
                                        <p:tgtEl>
                                          <p:spTgt spid="53"/>
                                        </p:tgtEl>
                                        <p:attrNameLst>
                                          <p:attrName>r</p:attrName>
                                        </p:attrNameLst>
                                      </p:cBhvr>
                                    </p:animRot>
                                    <p:animRot by="-240000">
                                      <p:cBhvr>
                                        <p:cTn id="13" dur="200" fill="hold">
                                          <p:stCondLst>
                                            <p:cond delay="600"/>
                                          </p:stCondLst>
                                        </p:cTn>
                                        <p:tgtEl>
                                          <p:spTgt spid="53"/>
                                        </p:tgtEl>
                                        <p:attrNameLst>
                                          <p:attrName>r</p:attrName>
                                        </p:attrNameLst>
                                      </p:cBhvr>
                                    </p:animRot>
                                    <p:animRot by="120000">
                                      <p:cBhvr>
                                        <p:cTn id="14" dur="200" fill="hold">
                                          <p:stCondLst>
                                            <p:cond delay="800"/>
                                          </p:stCondLst>
                                        </p:cTn>
                                        <p:tgtEl>
                                          <p:spTgt spid="53"/>
                                        </p:tgtEl>
                                        <p:attrNameLst>
                                          <p:attrName>r</p:attrName>
                                        </p:attrNameLst>
                                      </p:cBhvr>
                                    </p:animRot>
                                  </p:childTnLst>
                                </p:cTn>
                              </p:par>
                              <p:par>
                                <p:cTn id="15" presetID="10" presetClass="entr" presetSubtype="0" fill="hold" grpId="0" nodeType="withEffect">
                                  <p:stCondLst>
                                    <p:cond delay="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par>
                          <p:cTn id="18" fill="hold">
                            <p:stCondLst>
                              <p:cond delay="1000"/>
                            </p:stCondLst>
                            <p:childTnLst>
                              <p:par>
                                <p:cTn id="19" presetID="42"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42" presetClass="entr" presetSubtype="0"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childTnLst>
                          </p:cTn>
                        </p:par>
                        <p:par>
                          <p:cTn id="30" fill="hold">
                            <p:stCondLst>
                              <p:cond delay="3000"/>
                            </p:stCondLst>
                            <p:childTnLst>
                              <p:par>
                                <p:cTn id="31" presetID="42" presetClass="entr" presetSubtype="0" fill="hold" nodeType="after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1000"/>
                                        <p:tgtEl>
                                          <p:spTgt spid="24"/>
                                        </p:tgtEl>
                                      </p:cBhvr>
                                    </p:animEffect>
                                    <p:anim calcmode="lin" valueType="num">
                                      <p:cBhvr>
                                        <p:cTn id="34" dur="1000" fill="hold"/>
                                        <p:tgtEl>
                                          <p:spTgt spid="24"/>
                                        </p:tgtEl>
                                        <p:attrNameLst>
                                          <p:attrName>ppt_x</p:attrName>
                                        </p:attrNameLst>
                                      </p:cBhvr>
                                      <p:tavLst>
                                        <p:tav tm="0">
                                          <p:val>
                                            <p:strVal val="#ppt_x"/>
                                          </p:val>
                                        </p:tav>
                                        <p:tav tm="100000">
                                          <p:val>
                                            <p:strVal val="#ppt_x"/>
                                          </p:val>
                                        </p:tav>
                                      </p:tavLst>
                                    </p:anim>
                                    <p:anim calcmode="lin" valueType="num">
                                      <p:cBhvr>
                                        <p:cTn id="35" dur="1000" fill="hold"/>
                                        <p:tgtEl>
                                          <p:spTgt spid="24"/>
                                        </p:tgtEl>
                                        <p:attrNameLst>
                                          <p:attrName>ppt_y</p:attrName>
                                        </p:attrNameLst>
                                      </p:cBhvr>
                                      <p:tavLst>
                                        <p:tav tm="0">
                                          <p:val>
                                            <p:strVal val="#ppt_y+.1"/>
                                          </p:val>
                                        </p:tav>
                                        <p:tav tm="100000">
                                          <p:val>
                                            <p:strVal val="#ppt_y"/>
                                          </p:val>
                                        </p:tav>
                                      </p:tavLst>
                                    </p:anim>
                                  </p:childTnLst>
                                </p:cTn>
                              </p:par>
                            </p:childTnLst>
                          </p:cTn>
                        </p:par>
                        <p:par>
                          <p:cTn id="36" fill="hold">
                            <p:stCondLst>
                              <p:cond delay="4000"/>
                            </p:stCondLst>
                            <p:childTnLst>
                              <p:par>
                                <p:cTn id="37" presetID="42" presetClass="entr" presetSubtype="0" fill="hold"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1000"/>
                                        <p:tgtEl>
                                          <p:spTgt spid="27"/>
                                        </p:tgtEl>
                                      </p:cBhvr>
                                    </p:animEffect>
                                    <p:anim calcmode="lin" valueType="num">
                                      <p:cBhvr>
                                        <p:cTn id="40" dur="1000" fill="hold"/>
                                        <p:tgtEl>
                                          <p:spTgt spid="27"/>
                                        </p:tgtEl>
                                        <p:attrNameLst>
                                          <p:attrName>ppt_x</p:attrName>
                                        </p:attrNameLst>
                                      </p:cBhvr>
                                      <p:tavLst>
                                        <p:tav tm="0">
                                          <p:val>
                                            <p:strVal val="#ppt_x"/>
                                          </p:val>
                                        </p:tav>
                                        <p:tav tm="100000">
                                          <p:val>
                                            <p:strVal val="#ppt_x"/>
                                          </p:val>
                                        </p:tav>
                                      </p:tavLst>
                                    </p:anim>
                                    <p:anim calcmode="lin" valueType="num">
                                      <p:cBhvr>
                                        <p:cTn id="4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t="16516"/>
          <a:stretch/>
        </p:blipFill>
        <p:spPr>
          <a:xfrm>
            <a:off x="0" y="-13448"/>
            <a:ext cx="12192000" cy="6871447"/>
          </a:xfrm>
          <a:prstGeom prst="rect">
            <a:avLst/>
          </a:prstGeom>
        </p:spPr>
      </p:pic>
      <p:pic>
        <p:nvPicPr>
          <p:cNvPr id="11" name="Graphic 52">
            <a:extLst>
              <a:ext uri="{FF2B5EF4-FFF2-40B4-BE49-F238E27FC236}">
                <a16:creationId xmlns:a16="http://schemas.microsoft.com/office/drawing/2014/main" id="{AEC247EE-8D6B-36AE-D2F7-712AEDB72461}"/>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flipH="1">
            <a:off x="8262205" y="2453563"/>
            <a:ext cx="3135400" cy="4155111"/>
          </a:xfrm>
          <a:prstGeom prst="rect">
            <a:avLst/>
          </a:prstGeom>
          <a:effectLst>
            <a:outerShdw blurRad="76200" dir="13500000" sy="23000" kx="1200000" algn="br" rotWithShape="0">
              <a:prstClr val="black">
                <a:alpha val="20000"/>
              </a:prstClr>
            </a:outerShdw>
          </a:effectLst>
        </p:spPr>
      </p:pic>
      <p:pic>
        <p:nvPicPr>
          <p:cNvPr id="2" name="Picture 1">
            <a:extLst>
              <a:ext uri="{FF2B5EF4-FFF2-40B4-BE49-F238E27FC236}">
                <a16:creationId xmlns:a16="http://schemas.microsoft.com/office/drawing/2014/main" id="{E689AC58-C2D3-9E2D-0DA3-C8F295A9F48A}"/>
              </a:ext>
            </a:extLst>
          </p:cNvPr>
          <p:cNvPicPr>
            <a:picLocks noChangeAspect="1"/>
          </p:cNvPicPr>
          <p:nvPr/>
        </p:nvPicPr>
        <p:blipFill>
          <a:blip r:embed="rId5"/>
          <a:stretch>
            <a:fillRect/>
          </a:stretch>
        </p:blipFill>
        <p:spPr>
          <a:xfrm>
            <a:off x="621043" y="1472408"/>
            <a:ext cx="8492464" cy="3627434"/>
          </a:xfrm>
          <a:prstGeom prst="rect">
            <a:avLst/>
          </a:prstGeom>
        </p:spPr>
      </p:pic>
    </p:spTree>
    <p:extLst>
      <p:ext uri="{BB962C8B-B14F-4D97-AF65-F5344CB8AC3E}">
        <p14:creationId xmlns:p14="http://schemas.microsoft.com/office/powerpoint/2010/main" val="30708637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21A5E2-338E-A5D9-42AF-0E344ACC30DA}"/>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colorTemperature colorTemp="5900"/>
                    </a14:imgEffect>
                    <a14:imgEffect>
                      <a14:saturation sat="200000"/>
                    </a14:imgEffect>
                  </a14:imgLayer>
                </a14:imgProps>
              </a:ext>
            </a:extLst>
          </a:blip>
          <a:srcRect t="329" b="1"/>
          <a:stretch/>
        </p:blipFill>
        <p:spPr>
          <a:xfrm>
            <a:off x="0" y="0"/>
            <a:ext cx="12192000" cy="6857999"/>
          </a:xfrm>
          <a:prstGeom prst="rect">
            <a:avLst/>
          </a:prstGeom>
        </p:spPr>
      </p:pic>
      <p:pic>
        <p:nvPicPr>
          <p:cNvPr id="6" name="Graphic 5">
            <a:extLst>
              <a:ext uri="{FF2B5EF4-FFF2-40B4-BE49-F238E27FC236}">
                <a16:creationId xmlns:a16="http://schemas.microsoft.com/office/drawing/2014/main" id="{9B826CB8-3A8A-6EF0-E291-AAD6B5D5796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7059190" y="2040133"/>
            <a:ext cx="3135400" cy="4155111"/>
          </a:xfrm>
          <a:prstGeom prst="rect">
            <a:avLst/>
          </a:prstGeom>
          <a:effectLst>
            <a:outerShdw blurRad="76200" dir="13500000" sy="23000" kx="1200000" algn="br" rotWithShape="0">
              <a:prstClr val="black">
                <a:alpha val="20000"/>
              </a:prstClr>
            </a:outerShdw>
          </a:effectLst>
        </p:spPr>
      </p:pic>
      <p:pic>
        <p:nvPicPr>
          <p:cNvPr id="2" name="Picture 1">
            <a:extLst>
              <a:ext uri="{FF2B5EF4-FFF2-40B4-BE49-F238E27FC236}">
                <a16:creationId xmlns:a16="http://schemas.microsoft.com/office/drawing/2014/main" id="{FA04C7E2-8E64-8B1B-82E2-B27E42741F92}"/>
              </a:ext>
            </a:extLst>
          </p:cNvPr>
          <p:cNvPicPr>
            <a:picLocks noChangeAspect="1"/>
          </p:cNvPicPr>
          <p:nvPr/>
        </p:nvPicPr>
        <p:blipFill>
          <a:blip r:embed="rId7"/>
          <a:stretch>
            <a:fillRect/>
          </a:stretch>
        </p:blipFill>
        <p:spPr>
          <a:xfrm>
            <a:off x="4081517" y="2323227"/>
            <a:ext cx="3133616" cy="2554445"/>
          </a:xfrm>
          <a:prstGeom prst="rect">
            <a:avLst/>
          </a:prstGeom>
        </p:spPr>
      </p:pic>
    </p:spTree>
    <p:extLst>
      <p:ext uri="{BB962C8B-B14F-4D97-AF65-F5344CB8AC3E}">
        <p14:creationId xmlns:p14="http://schemas.microsoft.com/office/powerpoint/2010/main" val="405291153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3EB1E72-26ED-16B2-D14A-4AF9A3E13531}"/>
              </a:ext>
            </a:extLst>
          </p:cNvPr>
          <p:cNvGrpSpPr/>
          <p:nvPr/>
        </p:nvGrpSpPr>
        <p:grpSpPr>
          <a:xfrm>
            <a:off x="-75415" y="0"/>
            <a:ext cx="12347907" cy="6860820"/>
            <a:chOff x="-75415" y="0"/>
            <a:chExt cx="12347907" cy="6860820"/>
          </a:xfrm>
        </p:grpSpPr>
        <p:sp>
          <p:nvSpPr>
            <p:cNvPr id="2" name="TextBox 2">
              <a:extLst>
                <a:ext uri="{FF2B5EF4-FFF2-40B4-BE49-F238E27FC236}">
                  <a16:creationId xmlns:a16="http://schemas.microsoft.com/office/drawing/2014/main" id="{092CEB0C-56E9-3134-5EED-7A6B6A47B6F8}"/>
                </a:ext>
              </a:extLst>
            </p:cNvPr>
            <p:cNvSpPr txBox="1"/>
            <p:nvPr/>
          </p:nvSpPr>
          <p:spPr>
            <a:xfrm>
              <a:off x="5468493" y="3198168"/>
              <a:ext cx="1255014" cy="46166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Nguyễn Lê Mỹ Ngân thCBQ</a:t>
              </a:r>
            </a:p>
          </p:txBody>
        </p:sp>
        <p:pic>
          <p:nvPicPr>
            <p:cNvPr id="25" name="Picture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15" y="0"/>
              <a:ext cx="12347907" cy="6860820"/>
            </a:xfrm>
            <a:prstGeom prst="rect">
              <a:avLst/>
            </a:prstGeom>
          </p:spPr>
        </p:pic>
      </p:grpSp>
      <p:grpSp>
        <p:nvGrpSpPr>
          <p:cNvPr id="12" name="Nhóm 13">
            <a:extLst>
              <a:ext uri="{FF2B5EF4-FFF2-40B4-BE49-F238E27FC236}">
                <a16:creationId xmlns:a16="http://schemas.microsoft.com/office/drawing/2014/main" id="{C18CD3FF-B77E-E711-5C10-97296F90F759}"/>
              </a:ext>
            </a:extLst>
          </p:cNvPr>
          <p:cNvGrpSpPr/>
          <p:nvPr/>
        </p:nvGrpSpPr>
        <p:grpSpPr>
          <a:xfrm>
            <a:off x="4585815" y="2343257"/>
            <a:ext cx="7411554" cy="2828732"/>
            <a:chOff x="1139185" y="2667580"/>
            <a:chExt cx="8594357" cy="5014968"/>
          </a:xfrm>
        </p:grpSpPr>
        <p:sp>
          <p:nvSpPr>
            <p:cNvPr id="13" name="Bong bóng Lời nói: Hình chữ nhật với Góc Tròn 14">
              <a:extLst>
                <a:ext uri="{FF2B5EF4-FFF2-40B4-BE49-F238E27FC236}">
                  <a16:creationId xmlns:a16="http://schemas.microsoft.com/office/drawing/2014/main" id="{AB70EC08-4935-DD77-E72A-E3053892B7FA}"/>
                </a:ext>
              </a:extLst>
            </p:cNvPr>
            <p:cNvSpPr/>
            <p:nvPr/>
          </p:nvSpPr>
          <p:spPr>
            <a:xfrm>
              <a:off x="1139185" y="2667580"/>
              <a:ext cx="8594357" cy="5014968"/>
            </a:xfrm>
            <a:custGeom>
              <a:avLst/>
              <a:gdLst>
                <a:gd name="connsiteX0" fmla="*/ 0 w 8594357"/>
                <a:gd name="connsiteY0" fmla="*/ 835845 h 5014968"/>
                <a:gd name="connsiteX1" fmla="*/ 835845 w 8594357"/>
                <a:gd name="connsiteY1" fmla="*/ 0 h 5014968"/>
                <a:gd name="connsiteX2" fmla="*/ 1432393 w 8594357"/>
                <a:gd name="connsiteY2" fmla="*/ 0 h 5014968"/>
                <a:gd name="connsiteX3" fmla="*/ 1432393 w 8594357"/>
                <a:gd name="connsiteY3" fmla="*/ 0 h 5014968"/>
                <a:gd name="connsiteX4" fmla="*/ 3580982 w 8594357"/>
                <a:gd name="connsiteY4" fmla="*/ 0 h 5014968"/>
                <a:gd name="connsiteX5" fmla="*/ 7758512 w 8594357"/>
                <a:gd name="connsiteY5" fmla="*/ 0 h 5014968"/>
                <a:gd name="connsiteX6" fmla="*/ 8594357 w 8594357"/>
                <a:gd name="connsiteY6" fmla="*/ 835845 h 5014968"/>
                <a:gd name="connsiteX7" fmla="*/ 8594357 w 8594357"/>
                <a:gd name="connsiteY7" fmla="*/ 2925398 h 5014968"/>
                <a:gd name="connsiteX8" fmla="*/ 8594357 w 8594357"/>
                <a:gd name="connsiteY8" fmla="*/ 2925398 h 5014968"/>
                <a:gd name="connsiteX9" fmla="*/ 8594357 w 8594357"/>
                <a:gd name="connsiteY9" fmla="*/ 4179140 h 5014968"/>
                <a:gd name="connsiteX10" fmla="*/ 8594357 w 8594357"/>
                <a:gd name="connsiteY10" fmla="*/ 4179123 h 5014968"/>
                <a:gd name="connsiteX11" fmla="*/ 7758512 w 8594357"/>
                <a:gd name="connsiteY11" fmla="*/ 5014968 h 5014968"/>
                <a:gd name="connsiteX12" fmla="*/ 3580982 w 8594357"/>
                <a:gd name="connsiteY12" fmla="*/ 5014968 h 5014968"/>
                <a:gd name="connsiteX13" fmla="*/ 1432393 w 8594357"/>
                <a:gd name="connsiteY13" fmla="*/ 5014968 h 5014968"/>
                <a:gd name="connsiteX14" fmla="*/ 1432393 w 8594357"/>
                <a:gd name="connsiteY14" fmla="*/ 5014968 h 5014968"/>
                <a:gd name="connsiteX15" fmla="*/ 835845 w 8594357"/>
                <a:gd name="connsiteY15" fmla="*/ 5014968 h 5014968"/>
                <a:gd name="connsiteX16" fmla="*/ 0 w 8594357"/>
                <a:gd name="connsiteY16" fmla="*/ 4179123 h 5014968"/>
                <a:gd name="connsiteX17" fmla="*/ 0 w 8594357"/>
                <a:gd name="connsiteY17" fmla="*/ 4179140 h 5014968"/>
                <a:gd name="connsiteX18" fmla="*/ -506809 w 8594357"/>
                <a:gd name="connsiteY18" fmla="*/ 3721859 h 5014968"/>
                <a:gd name="connsiteX19" fmla="*/ 0 w 8594357"/>
                <a:gd name="connsiteY19" fmla="*/ 2925398 h 5014968"/>
                <a:gd name="connsiteX20" fmla="*/ 0 w 8594357"/>
                <a:gd name="connsiteY20" fmla="*/ 835845 h 501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594357" h="5014968" fill="none" extrusionOk="0">
                  <a:moveTo>
                    <a:pt x="0" y="835845"/>
                  </a:moveTo>
                  <a:cubicBezTo>
                    <a:pt x="-34458" y="333473"/>
                    <a:pt x="333683" y="-73654"/>
                    <a:pt x="835845" y="0"/>
                  </a:cubicBezTo>
                  <a:cubicBezTo>
                    <a:pt x="978473" y="21907"/>
                    <a:pt x="1177727" y="-23122"/>
                    <a:pt x="1432393" y="0"/>
                  </a:cubicBezTo>
                  <a:lnTo>
                    <a:pt x="1432393" y="0"/>
                  </a:lnTo>
                  <a:cubicBezTo>
                    <a:pt x="1911973" y="-81146"/>
                    <a:pt x="2989065" y="-125947"/>
                    <a:pt x="3580982" y="0"/>
                  </a:cubicBezTo>
                  <a:cubicBezTo>
                    <a:pt x="4640024" y="169626"/>
                    <a:pt x="7310032" y="166819"/>
                    <a:pt x="7758512" y="0"/>
                  </a:cubicBezTo>
                  <a:cubicBezTo>
                    <a:pt x="8264569" y="-66634"/>
                    <a:pt x="8589648" y="370774"/>
                    <a:pt x="8594357" y="835845"/>
                  </a:cubicBezTo>
                  <a:cubicBezTo>
                    <a:pt x="8489305" y="1313206"/>
                    <a:pt x="8762967" y="1905937"/>
                    <a:pt x="8594357" y="2925398"/>
                  </a:cubicBezTo>
                  <a:lnTo>
                    <a:pt x="8594357" y="2925398"/>
                  </a:lnTo>
                  <a:cubicBezTo>
                    <a:pt x="8555719" y="3415832"/>
                    <a:pt x="8706396" y="3727144"/>
                    <a:pt x="8594357" y="4179140"/>
                  </a:cubicBezTo>
                  <a:cubicBezTo>
                    <a:pt x="8594357" y="4179137"/>
                    <a:pt x="8594357" y="4179125"/>
                    <a:pt x="8594357" y="4179123"/>
                  </a:cubicBezTo>
                  <a:cubicBezTo>
                    <a:pt x="8642220" y="4603184"/>
                    <a:pt x="8222490" y="5021052"/>
                    <a:pt x="7758512" y="5014968"/>
                  </a:cubicBezTo>
                  <a:cubicBezTo>
                    <a:pt x="6537695" y="4938006"/>
                    <a:pt x="4310034" y="4985909"/>
                    <a:pt x="3580982" y="5014968"/>
                  </a:cubicBezTo>
                  <a:cubicBezTo>
                    <a:pt x="2748616" y="5128234"/>
                    <a:pt x="1702586" y="4882212"/>
                    <a:pt x="1432393" y="5014968"/>
                  </a:cubicBezTo>
                  <a:lnTo>
                    <a:pt x="1432393" y="5014968"/>
                  </a:lnTo>
                  <a:cubicBezTo>
                    <a:pt x="1168628" y="5064670"/>
                    <a:pt x="1043860" y="4966900"/>
                    <a:pt x="835845" y="5014968"/>
                  </a:cubicBezTo>
                  <a:cubicBezTo>
                    <a:pt x="295010" y="5039923"/>
                    <a:pt x="1682" y="4678370"/>
                    <a:pt x="0" y="4179123"/>
                  </a:cubicBezTo>
                  <a:cubicBezTo>
                    <a:pt x="1" y="4179130"/>
                    <a:pt x="0" y="4179133"/>
                    <a:pt x="0" y="4179140"/>
                  </a:cubicBezTo>
                  <a:cubicBezTo>
                    <a:pt x="-264939" y="3982712"/>
                    <a:pt x="-442084" y="3800300"/>
                    <a:pt x="-506809" y="3721859"/>
                  </a:cubicBezTo>
                  <a:cubicBezTo>
                    <a:pt x="-368627" y="3554053"/>
                    <a:pt x="-183205" y="3181307"/>
                    <a:pt x="0" y="2925398"/>
                  </a:cubicBezTo>
                  <a:cubicBezTo>
                    <a:pt x="85667" y="2228521"/>
                    <a:pt x="-27555" y="1127369"/>
                    <a:pt x="0" y="835845"/>
                  </a:cubicBezTo>
                  <a:close/>
                </a:path>
                <a:path w="8594357" h="5014968" stroke="0" extrusionOk="0">
                  <a:moveTo>
                    <a:pt x="0" y="835845"/>
                  </a:moveTo>
                  <a:cubicBezTo>
                    <a:pt x="78888" y="383589"/>
                    <a:pt x="356654" y="-23635"/>
                    <a:pt x="835845" y="0"/>
                  </a:cubicBezTo>
                  <a:cubicBezTo>
                    <a:pt x="1061959" y="34985"/>
                    <a:pt x="1152017" y="43515"/>
                    <a:pt x="1432393" y="0"/>
                  </a:cubicBezTo>
                  <a:lnTo>
                    <a:pt x="1432393" y="0"/>
                  </a:lnTo>
                  <a:cubicBezTo>
                    <a:pt x="1816329" y="-400"/>
                    <a:pt x="2726905" y="-77498"/>
                    <a:pt x="3580982" y="0"/>
                  </a:cubicBezTo>
                  <a:cubicBezTo>
                    <a:pt x="5192870" y="117495"/>
                    <a:pt x="7191045" y="-81622"/>
                    <a:pt x="7758512" y="0"/>
                  </a:cubicBezTo>
                  <a:cubicBezTo>
                    <a:pt x="8152448" y="-27245"/>
                    <a:pt x="8628725" y="382073"/>
                    <a:pt x="8594357" y="835845"/>
                  </a:cubicBezTo>
                  <a:cubicBezTo>
                    <a:pt x="8552856" y="1659384"/>
                    <a:pt x="8722992" y="2412106"/>
                    <a:pt x="8594357" y="2925398"/>
                  </a:cubicBezTo>
                  <a:lnTo>
                    <a:pt x="8594357" y="2925398"/>
                  </a:lnTo>
                  <a:cubicBezTo>
                    <a:pt x="8575337" y="3323056"/>
                    <a:pt x="8502585" y="3753650"/>
                    <a:pt x="8594357" y="4179140"/>
                  </a:cubicBezTo>
                  <a:cubicBezTo>
                    <a:pt x="8594356" y="4179134"/>
                    <a:pt x="8594358" y="4179129"/>
                    <a:pt x="8594357" y="4179123"/>
                  </a:cubicBezTo>
                  <a:cubicBezTo>
                    <a:pt x="8648489" y="4573402"/>
                    <a:pt x="8163579" y="5010727"/>
                    <a:pt x="7758512" y="5014968"/>
                  </a:cubicBezTo>
                  <a:cubicBezTo>
                    <a:pt x="6920574" y="4869884"/>
                    <a:pt x="5036775" y="5050047"/>
                    <a:pt x="3580982" y="5014968"/>
                  </a:cubicBezTo>
                  <a:cubicBezTo>
                    <a:pt x="3084224" y="4972764"/>
                    <a:pt x="2469817" y="4853671"/>
                    <a:pt x="1432393" y="5014968"/>
                  </a:cubicBezTo>
                  <a:lnTo>
                    <a:pt x="1432393" y="5014968"/>
                  </a:lnTo>
                  <a:cubicBezTo>
                    <a:pt x="1332802" y="4969623"/>
                    <a:pt x="910689" y="4980929"/>
                    <a:pt x="835845" y="5014968"/>
                  </a:cubicBezTo>
                  <a:cubicBezTo>
                    <a:pt x="340418" y="5000531"/>
                    <a:pt x="36275" y="4618388"/>
                    <a:pt x="0" y="4179123"/>
                  </a:cubicBezTo>
                  <a:cubicBezTo>
                    <a:pt x="0" y="4179129"/>
                    <a:pt x="1" y="4179132"/>
                    <a:pt x="0" y="4179140"/>
                  </a:cubicBezTo>
                  <a:cubicBezTo>
                    <a:pt x="-172490" y="4053566"/>
                    <a:pt x="-263077" y="3883171"/>
                    <a:pt x="-506809" y="3721859"/>
                  </a:cubicBezTo>
                  <a:cubicBezTo>
                    <a:pt x="-445601" y="3501837"/>
                    <a:pt x="-142262" y="3049696"/>
                    <a:pt x="0" y="2925398"/>
                  </a:cubicBezTo>
                  <a:cubicBezTo>
                    <a:pt x="-50189" y="2522406"/>
                    <a:pt x="-24614" y="1756770"/>
                    <a:pt x="0" y="835845"/>
                  </a:cubicBezTo>
                  <a:close/>
                </a:path>
              </a:pathLst>
            </a:custGeom>
            <a:solidFill>
              <a:schemeClr val="bg1"/>
            </a:solidFill>
            <a:ln w="38100">
              <a:solidFill>
                <a:schemeClr val="accent2">
                  <a:lumMod val="75000"/>
                </a:schemeClr>
              </a:solidFill>
              <a:prstDash val="dash"/>
              <a:extLst>
                <a:ext uri="{C807C97D-BFC1-408E-A445-0C87EB9F89A2}">
                  <ask:lineSketchStyleProps xmlns:ask="http://schemas.microsoft.com/office/drawing/2018/sketchyshapes" xmlns="" sd="2214188587">
                    <a:prstGeom prst="wedgeRoundRectCallout">
                      <a:avLst>
                        <a:gd name="adj1" fmla="val -55897"/>
                        <a:gd name="adj2" fmla="val 24215"/>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sp>
          <p:nvSpPr>
            <p:cNvPr id="14" name="Text Placeholder 7">
              <a:extLst>
                <a:ext uri="{FF2B5EF4-FFF2-40B4-BE49-F238E27FC236}">
                  <a16:creationId xmlns:a16="http://schemas.microsoft.com/office/drawing/2014/main" id="{7A7F51FC-F4EB-7704-10DD-BCD47FF04B04}"/>
                </a:ext>
              </a:extLst>
            </p:cNvPr>
            <p:cNvSpPr txBox="1">
              <a:spLocks/>
            </p:cNvSpPr>
            <p:nvPr/>
          </p:nvSpPr>
          <p:spPr>
            <a:xfrm>
              <a:off x="1310399" y="3287656"/>
              <a:ext cx="8052667" cy="2988536"/>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Các</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bạn</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hãy</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quan</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sát</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bài</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toán</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nhỏ</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từ</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GV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và</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trả</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lời</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vào</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bảng</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con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nhé</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a:t>
              </a:r>
            </a:p>
          </p:txBody>
        </p:sp>
      </p:grpSp>
      <p:pic>
        <p:nvPicPr>
          <p:cNvPr id="24" name="Graphic 5">
            <a:extLst>
              <a:ext uri="{FF2B5EF4-FFF2-40B4-BE49-F238E27FC236}">
                <a16:creationId xmlns:a16="http://schemas.microsoft.com/office/drawing/2014/main" id="{9B826CB8-3A8A-6EF0-E291-AAD6B5D57966}"/>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41607" y="1455885"/>
            <a:ext cx="3473731" cy="4603476"/>
          </a:xfrm>
          <a:prstGeom prst="rect">
            <a:avLst/>
          </a:prstGeom>
          <a:effectLst>
            <a:outerShdw blurRad="76200" dir="13500000" sy="23000" kx="1200000" algn="br" rotWithShape="0">
              <a:prstClr val="black">
                <a:alpha val="20000"/>
              </a:prstClr>
            </a:outerShdw>
          </a:effectLst>
        </p:spPr>
      </p:pic>
      <p:pic>
        <p:nvPicPr>
          <p:cNvPr id="4" name="Picture 3">
            <a:extLst>
              <a:ext uri="{FF2B5EF4-FFF2-40B4-BE49-F238E27FC236}">
                <a16:creationId xmlns:a16="http://schemas.microsoft.com/office/drawing/2014/main" id="{76BD698D-7407-1320-DAF4-D0CE92BF8769}"/>
              </a:ext>
            </a:extLst>
          </p:cNvPr>
          <p:cNvPicPr>
            <a:picLocks noChangeAspect="1"/>
          </p:cNvPicPr>
          <p:nvPr/>
        </p:nvPicPr>
        <p:blipFill>
          <a:blip r:embed="rId5"/>
          <a:stretch>
            <a:fillRect/>
          </a:stretch>
        </p:blipFill>
        <p:spPr>
          <a:xfrm>
            <a:off x="-839245" y="-268307"/>
            <a:ext cx="6517189" cy="1908213"/>
          </a:xfrm>
          <a:prstGeom prst="rect">
            <a:avLst/>
          </a:prstGeom>
        </p:spPr>
      </p:pic>
      <p:pic>
        <p:nvPicPr>
          <p:cNvPr id="11" name="Picture 10">
            <a:extLst>
              <a:ext uri="{FF2B5EF4-FFF2-40B4-BE49-F238E27FC236}">
                <a16:creationId xmlns:a16="http://schemas.microsoft.com/office/drawing/2014/main" id="{957E2481-8026-30CC-A645-9969CD572B15}"/>
              </a:ext>
            </a:extLst>
          </p:cNvPr>
          <p:cNvPicPr>
            <a:picLocks noChangeAspect="1"/>
          </p:cNvPicPr>
          <p:nvPr/>
        </p:nvPicPr>
        <p:blipFill>
          <a:blip r:embed="rId6"/>
          <a:stretch>
            <a:fillRect/>
          </a:stretch>
        </p:blipFill>
        <p:spPr>
          <a:xfrm>
            <a:off x="5794023" y="363018"/>
            <a:ext cx="5175953" cy="1731414"/>
          </a:xfrm>
          <a:prstGeom prst="rect">
            <a:avLst/>
          </a:prstGeom>
        </p:spPr>
      </p:pic>
    </p:spTree>
    <p:extLst>
      <p:ext uri="{BB962C8B-B14F-4D97-AF65-F5344CB8AC3E}">
        <p14:creationId xmlns:p14="http://schemas.microsoft.com/office/powerpoint/2010/main" val="26795056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24"/>
                                        </p:tgtEl>
                                        <p:attrNameLst>
                                          <p:attrName>r</p:attrName>
                                        </p:attrNameLst>
                                      </p:cBhvr>
                                    </p:animRot>
                                    <p:animRot by="-240000">
                                      <p:cBhvr>
                                        <p:cTn id="12" dur="200" fill="hold">
                                          <p:stCondLst>
                                            <p:cond delay="200"/>
                                          </p:stCondLst>
                                        </p:cTn>
                                        <p:tgtEl>
                                          <p:spTgt spid="24"/>
                                        </p:tgtEl>
                                        <p:attrNameLst>
                                          <p:attrName>r</p:attrName>
                                        </p:attrNameLst>
                                      </p:cBhvr>
                                    </p:animRot>
                                    <p:animRot by="240000">
                                      <p:cBhvr>
                                        <p:cTn id="13" dur="200" fill="hold">
                                          <p:stCondLst>
                                            <p:cond delay="400"/>
                                          </p:stCondLst>
                                        </p:cTn>
                                        <p:tgtEl>
                                          <p:spTgt spid="24"/>
                                        </p:tgtEl>
                                        <p:attrNameLst>
                                          <p:attrName>r</p:attrName>
                                        </p:attrNameLst>
                                      </p:cBhvr>
                                    </p:animRot>
                                    <p:animRot by="-240000">
                                      <p:cBhvr>
                                        <p:cTn id="14" dur="200" fill="hold">
                                          <p:stCondLst>
                                            <p:cond delay="600"/>
                                          </p:stCondLst>
                                        </p:cTn>
                                        <p:tgtEl>
                                          <p:spTgt spid="24"/>
                                        </p:tgtEl>
                                        <p:attrNameLst>
                                          <p:attrName>r</p:attrName>
                                        </p:attrNameLst>
                                      </p:cBhvr>
                                    </p:animRot>
                                    <p:animRot by="120000">
                                      <p:cBhvr>
                                        <p:cTn id="15" dur="200" fill="hold">
                                          <p:stCondLst>
                                            <p:cond delay="800"/>
                                          </p:stCondLst>
                                        </p:cTn>
                                        <p:tgtEl>
                                          <p:spTgt spid="24"/>
                                        </p:tgtEl>
                                        <p:attrNameLst>
                                          <p:attrName>r</p:attrName>
                                        </p:attrNameLst>
                                      </p:cBhvr>
                                    </p:animRo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907" y="-2820"/>
            <a:ext cx="12347907" cy="6860820"/>
          </a:xfrm>
          <a:prstGeom prst="rect">
            <a:avLst/>
          </a:prstGeom>
        </p:spPr>
      </p:pic>
      <p:pic>
        <p:nvPicPr>
          <p:cNvPr id="24" name="Graphic 5">
            <a:extLst>
              <a:ext uri="{FF2B5EF4-FFF2-40B4-BE49-F238E27FC236}">
                <a16:creationId xmlns:a16="http://schemas.microsoft.com/office/drawing/2014/main" id="{9B826CB8-3A8A-6EF0-E291-AAD6B5D57966}"/>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4747" y="3989817"/>
            <a:ext cx="1857225" cy="2461241"/>
          </a:xfrm>
          <a:prstGeom prst="rect">
            <a:avLst/>
          </a:prstGeom>
          <a:effectLst>
            <a:outerShdw blurRad="76200" dir="13500000" sy="23000" kx="1200000" algn="br" rotWithShape="0">
              <a:prstClr val="black">
                <a:alpha val="20000"/>
              </a:prstClr>
            </a:outerShdw>
          </a:effectLst>
        </p:spPr>
      </p:pic>
      <p:grpSp>
        <p:nvGrpSpPr>
          <p:cNvPr id="16" name="Group 10">
            <a:extLst>
              <a:ext uri="{FF2B5EF4-FFF2-40B4-BE49-F238E27FC236}">
                <a16:creationId xmlns:a16="http://schemas.microsoft.com/office/drawing/2014/main" id="{4E6D8221-000F-741D-1871-4A24309913F2}"/>
              </a:ext>
            </a:extLst>
          </p:cNvPr>
          <p:cNvGrpSpPr/>
          <p:nvPr/>
        </p:nvGrpSpPr>
        <p:grpSpPr>
          <a:xfrm rot="5400000">
            <a:off x="4967261" y="-237113"/>
            <a:ext cx="4409386" cy="9796621"/>
            <a:chOff x="731197" y="2586539"/>
            <a:chExt cx="1623745" cy="2813564"/>
          </a:xfrm>
        </p:grpSpPr>
        <p:grpSp>
          <p:nvGrpSpPr>
            <p:cNvPr id="19" name="Group 7">
              <a:extLst>
                <a:ext uri="{FF2B5EF4-FFF2-40B4-BE49-F238E27FC236}">
                  <a16:creationId xmlns:a16="http://schemas.microsoft.com/office/drawing/2014/main" id="{3C0A340B-5CA6-EC7A-BE75-60BFCD259375}"/>
                </a:ext>
              </a:extLst>
            </p:cNvPr>
            <p:cNvGrpSpPr/>
            <p:nvPr/>
          </p:nvGrpSpPr>
          <p:grpSpPr>
            <a:xfrm rot="5400000">
              <a:off x="136288" y="3181448"/>
              <a:ext cx="2813564" cy="1623745"/>
              <a:chOff x="5220930" y="-502522"/>
              <a:chExt cx="5771536" cy="2242832"/>
            </a:xfrm>
          </p:grpSpPr>
          <p:sp>
            <p:nvSpPr>
              <p:cNvPr id="22" name="Rectangle 6">
                <a:extLst>
                  <a:ext uri="{FF2B5EF4-FFF2-40B4-BE49-F238E27FC236}">
                    <a16:creationId xmlns:a16="http://schemas.microsoft.com/office/drawing/2014/main" id="{E4D84B37-6D87-538F-6A1D-86B8D1DC0471}"/>
                  </a:ext>
                </a:extLst>
              </p:cNvPr>
              <p:cNvSpPr/>
              <p:nvPr/>
            </p:nvSpPr>
            <p:spPr>
              <a:xfrm>
                <a:off x="5220930" y="-502522"/>
                <a:ext cx="5771536" cy="2242832"/>
              </a:xfrm>
              <a:prstGeom prst="rect">
                <a:avLst/>
              </a:prstGeom>
              <a:solidFill>
                <a:srgbClr val="0073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25ADDD25-0E3A-4760-7599-8194BAF91474}"/>
                  </a:ext>
                </a:extLst>
              </p:cNvPr>
              <p:cNvSpPr/>
              <p:nvPr/>
            </p:nvSpPr>
            <p:spPr>
              <a:xfrm>
                <a:off x="5335708" y="-343619"/>
                <a:ext cx="5538771" cy="1985368"/>
              </a:xfrm>
              <a:prstGeom prst="rect">
                <a:avLst/>
              </a:prstGeom>
              <a:noFill/>
              <a:ln w="31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21" name="Straight Connector 28">
              <a:extLst>
                <a:ext uri="{FF2B5EF4-FFF2-40B4-BE49-F238E27FC236}">
                  <a16:creationId xmlns:a16="http://schemas.microsoft.com/office/drawing/2014/main" id="{56F30628-7B13-9930-885A-8D9F48B49566}"/>
                </a:ext>
              </a:extLst>
            </p:cNvPr>
            <p:cNvCxnSpPr>
              <a:cxnSpLocks/>
            </p:cNvCxnSpPr>
            <p:nvPr/>
          </p:nvCxnSpPr>
          <p:spPr>
            <a:xfrm rot="16200000">
              <a:off x="-62337" y="3981128"/>
              <a:ext cx="2677272"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2273643" y="147972"/>
            <a:ext cx="9823622" cy="2214483"/>
            <a:chOff x="2273643" y="147972"/>
            <a:chExt cx="9823622" cy="2214483"/>
          </a:xfrm>
        </p:grpSpPr>
        <p:sp>
          <p:nvSpPr>
            <p:cNvPr id="29" name="Rectangle: Rounded Corners 78">
              <a:extLst>
                <a:ext uri="{FF2B5EF4-FFF2-40B4-BE49-F238E27FC236}">
                  <a16:creationId xmlns:a16="http://schemas.microsoft.com/office/drawing/2014/main" id="{32EF079D-F0A0-48A1-AF88-CFCDD8EF6774}"/>
                </a:ext>
              </a:extLst>
            </p:cNvPr>
            <p:cNvSpPr/>
            <p:nvPr/>
          </p:nvSpPr>
          <p:spPr>
            <a:xfrm>
              <a:off x="2273643" y="147972"/>
              <a:ext cx="9823622" cy="2214483"/>
            </a:xfrm>
            <a:custGeom>
              <a:avLst/>
              <a:gdLst>
                <a:gd name="connsiteX0" fmla="*/ 0 w 9823622"/>
                <a:gd name="connsiteY0" fmla="*/ 369088 h 2214483"/>
                <a:gd name="connsiteX1" fmla="*/ 369088 w 9823622"/>
                <a:gd name="connsiteY1" fmla="*/ 0 h 2214483"/>
                <a:gd name="connsiteX2" fmla="*/ 977114 w 9823622"/>
                <a:gd name="connsiteY2" fmla="*/ 0 h 2214483"/>
                <a:gd name="connsiteX3" fmla="*/ 1766849 w 9823622"/>
                <a:gd name="connsiteY3" fmla="*/ 0 h 2214483"/>
                <a:gd name="connsiteX4" fmla="*/ 2647438 w 9823622"/>
                <a:gd name="connsiteY4" fmla="*/ 0 h 2214483"/>
                <a:gd name="connsiteX5" fmla="*/ 3437173 w 9823622"/>
                <a:gd name="connsiteY5" fmla="*/ 0 h 2214483"/>
                <a:gd name="connsiteX6" fmla="*/ 4045199 w 9823622"/>
                <a:gd name="connsiteY6" fmla="*/ 0 h 2214483"/>
                <a:gd name="connsiteX7" fmla="*/ 4562371 w 9823622"/>
                <a:gd name="connsiteY7" fmla="*/ 0 h 2214483"/>
                <a:gd name="connsiteX8" fmla="*/ 5170397 w 9823622"/>
                <a:gd name="connsiteY8" fmla="*/ 0 h 2214483"/>
                <a:gd name="connsiteX9" fmla="*/ 6050986 w 9823622"/>
                <a:gd name="connsiteY9" fmla="*/ 0 h 2214483"/>
                <a:gd name="connsiteX10" fmla="*/ 6931576 w 9823622"/>
                <a:gd name="connsiteY10" fmla="*/ 0 h 2214483"/>
                <a:gd name="connsiteX11" fmla="*/ 7812165 w 9823622"/>
                <a:gd name="connsiteY11" fmla="*/ 0 h 2214483"/>
                <a:gd name="connsiteX12" fmla="*/ 8692754 w 9823622"/>
                <a:gd name="connsiteY12" fmla="*/ 0 h 2214483"/>
                <a:gd name="connsiteX13" fmla="*/ 9454534 w 9823622"/>
                <a:gd name="connsiteY13" fmla="*/ 0 h 2214483"/>
                <a:gd name="connsiteX14" fmla="*/ 9823622 w 9823622"/>
                <a:gd name="connsiteY14" fmla="*/ 369088 h 2214483"/>
                <a:gd name="connsiteX15" fmla="*/ 9823622 w 9823622"/>
                <a:gd name="connsiteY15" fmla="*/ 890716 h 2214483"/>
                <a:gd name="connsiteX16" fmla="*/ 9823622 w 9823622"/>
                <a:gd name="connsiteY16" fmla="*/ 1397582 h 2214483"/>
                <a:gd name="connsiteX17" fmla="*/ 9823622 w 9823622"/>
                <a:gd name="connsiteY17" fmla="*/ 1845395 h 2214483"/>
                <a:gd name="connsiteX18" fmla="*/ 9454534 w 9823622"/>
                <a:gd name="connsiteY18" fmla="*/ 2214483 h 2214483"/>
                <a:gd name="connsiteX19" fmla="*/ 8664799 w 9823622"/>
                <a:gd name="connsiteY19" fmla="*/ 2214483 h 2214483"/>
                <a:gd name="connsiteX20" fmla="*/ 8147628 w 9823622"/>
                <a:gd name="connsiteY20" fmla="*/ 2214483 h 2214483"/>
                <a:gd name="connsiteX21" fmla="*/ 7448747 w 9823622"/>
                <a:gd name="connsiteY21" fmla="*/ 2214483 h 2214483"/>
                <a:gd name="connsiteX22" fmla="*/ 6931576 w 9823622"/>
                <a:gd name="connsiteY22" fmla="*/ 2214483 h 2214483"/>
                <a:gd name="connsiteX23" fmla="*/ 6505258 w 9823622"/>
                <a:gd name="connsiteY23" fmla="*/ 2214483 h 2214483"/>
                <a:gd name="connsiteX24" fmla="*/ 5988087 w 9823622"/>
                <a:gd name="connsiteY24" fmla="*/ 2214483 h 2214483"/>
                <a:gd name="connsiteX25" fmla="*/ 5107498 w 9823622"/>
                <a:gd name="connsiteY25" fmla="*/ 2214483 h 2214483"/>
                <a:gd name="connsiteX26" fmla="*/ 4590326 w 9823622"/>
                <a:gd name="connsiteY26" fmla="*/ 2214483 h 2214483"/>
                <a:gd name="connsiteX27" fmla="*/ 3800591 w 9823622"/>
                <a:gd name="connsiteY27" fmla="*/ 2214483 h 2214483"/>
                <a:gd name="connsiteX28" fmla="*/ 3283420 w 9823622"/>
                <a:gd name="connsiteY28" fmla="*/ 2214483 h 2214483"/>
                <a:gd name="connsiteX29" fmla="*/ 2675394 w 9823622"/>
                <a:gd name="connsiteY29" fmla="*/ 2214483 h 2214483"/>
                <a:gd name="connsiteX30" fmla="*/ 1794804 w 9823622"/>
                <a:gd name="connsiteY30" fmla="*/ 2214483 h 2214483"/>
                <a:gd name="connsiteX31" fmla="*/ 1277633 w 9823622"/>
                <a:gd name="connsiteY31" fmla="*/ 2214483 h 2214483"/>
                <a:gd name="connsiteX32" fmla="*/ 369088 w 9823622"/>
                <a:gd name="connsiteY32" fmla="*/ 2214483 h 2214483"/>
                <a:gd name="connsiteX33" fmla="*/ 0 w 9823622"/>
                <a:gd name="connsiteY33" fmla="*/ 1845395 h 2214483"/>
                <a:gd name="connsiteX34" fmla="*/ 0 w 9823622"/>
                <a:gd name="connsiteY34" fmla="*/ 1353293 h 2214483"/>
                <a:gd name="connsiteX35" fmla="*/ 0 w 9823622"/>
                <a:gd name="connsiteY35" fmla="*/ 861190 h 2214483"/>
                <a:gd name="connsiteX36" fmla="*/ 0 w 9823622"/>
                <a:gd name="connsiteY36" fmla="*/ 369088 h 2214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823622" h="2214483" fill="none" extrusionOk="0">
                  <a:moveTo>
                    <a:pt x="0" y="369088"/>
                  </a:moveTo>
                  <a:cubicBezTo>
                    <a:pt x="-12773" y="176537"/>
                    <a:pt x="168370" y="-12310"/>
                    <a:pt x="369088" y="0"/>
                  </a:cubicBezTo>
                  <a:cubicBezTo>
                    <a:pt x="569844" y="-12213"/>
                    <a:pt x="705799" y="-25500"/>
                    <a:pt x="977114" y="0"/>
                  </a:cubicBezTo>
                  <a:cubicBezTo>
                    <a:pt x="1248429" y="25500"/>
                    <a:pt x="1544908" y="-23546"/>
                    <a:pt x="1766849" y="0"/>
                  </a:cubicBezTo>
                  <a:cubicBezTo>
                    <a:pt x="1988790" y="23546"/>
                    <a:pt x="2252313" y="21414"/>
                    <a:pt x="2647438" y="0"/>
                  </a:cubicBezTo>
                  <a:cubicBezTo>
                    <a:pt x="3042563" y="-21414"/>
                    <a:pt x="3116666" y="-3294"/>
                    <a:pt x="3437173" y="0"/>
                  </a:cubicBezTo>
                  <a:cubicBezTo>
                    <a:pt x="3757680" y="3294"/>
                    <a:pt x="3809532" y="9110"/>
                    <a:pt x="4045199" y="0"/>
                  </a:cubicBezTo>
                  <a:cubicBezTo>
                    <a:pt x="4280866" y="-9110"/>
                    <a:pt x="4458307" y="-13918"/>
                    <a:pt x="4562371" y="0"/>
                  </a:cubicBezTo>
                  <a:cubicBezTo>
                    <a:pt x="4666435" y="13918"/>
                    <a:pt x="4954001" y="-25064"/>
                    <a:pt x="5170397" y="0"/>
                  </a:cubicBezTo>
                  <a:cubicBezTo>
                    <a:pt x="5386793" y="25064"/>
                    <a:pt x="5828285" y="-5906"/>
                    <a:pt x="6050986" y="0"/>
                  </a:cubicBezTo>
                  <a:cubicBezTo>
                    <a:pt x="6273687" y="5906"/>
                    <a:pt x="6578444" y="-38231"/>
                    <a:pt x="6931576" y="0"/>
                  </a:cubicBezTo>
                  <a:cubicBezTo>
                    <a:pt x="7284708" y="38231"/>
                    <a:pt x="7625746" y="26636"/>
                    <a:pt x="7812165" y="0"/>
                  </a:cubicBezTo>
                  <a:cubicBezTo>
                    <a:pt x="7998584" y="-26636"/>
                    <a:pt x="8310216" y="-23284"/>
                    <a:pt x="8692754" y="0"/>
                  </a:cubicBezTo>
                  <a:cubicBezTo>
                    <a:pt x="9075292" y="23284"/>
                    <a:pt x="9144374" y="-3250"/>
                    <a:pt x="9454534" y="0"/>
                  </a:cubicBezTo>
                  <a:cubicBezTo>
                    <a:pt x="9623995" y="-18813"/>
                    <a:pt x="9795815" y="151751"/>
                    <a:pt x="9823622" y="369088"/>
                  </a:cubicBezTo>
                  <a:cubicBezTo>
                    <a:pt x="9804940" y="551202"/>
                    <a:pt x="9844587" y="784370"/>
                    <a:pt x="9823622" y="890716"/>
                  </a:cubicBezTo>
                  <a:cubicBezTo>
                    <a:pt x="9802657" y="997062"/>
                    <a:pt x="9847801" y="1146253"/>
                    <a:pt x="9823622" y="1397582"/>
                  </a:cubicBezTo>
                  <a:cubicBezTo>
                    <a:pt x="9799443" y="1648911"/>
                    <a:pt x="9811097" y="1751647"/>
                    <a:pt x="9823622" y="1845395"/>
                  </a:cubicBezTo>
                  <a:cubicBezTo>
                    <a:pt x="9774275" y="2040480"/>
                    <a:pt x="9680501" y="2202741"/>
                    <a:pt x="9454534" y="2214483"/>
                  </a:cubicBezTo>
                  <a:cubicBezTo>
                    <a:pt x="9065624" y="2244705"/>
                    <a:pt x="8869620" y="2246292"/>
                    <a:pt x="8664799" y="2214483"/>
                  </a:cubicBezTo>
                  <a:cubicBezTo>
                    <a:pt x="8459978" y="2182674"/>
                    <a:pt x="8331614" y="2233843"/>
                    <a:pt x="8147628" y="2214483"/>
                  </a:cubicBezTo>
                  <a:cubicBezTo>
                    <a:pt x="7963642" y="2195123"/>
                    <a:pt x="7598574" y="2183840"/>
                    <a:pt x="7448747" y="2214483"/>
                  </a:cubicBezTo>
                  <a:cubicBezTo>
                    <a:pt x="7298920" y="2245126"/>
                    <a:pt x="7160148" y="2228284"/>
                    <a:pt x="6931576" y="2214483"/>
                  </a:cubicBezTo>
                  <a:cubicBezTo>
                    <a:pt x="6703004" y="2200682"/>
                    <a:pt x="6690286" y="2220870"/>
                    <a:pt x="6505258" y="2214483"/>
                  </a:cubicBezTo>
                  <a:cubicBezTo>
                    <a:pt x="6320230" y="2208096"/>
                    <a:pt x="6200909" y="2189588"/>
                    <a:pt x="5988087" y="2214483"/>
                  </a:cubicBezTo>
                  <a:cubicBezTo>
                    <a:pt x="5775265" y="2239378"/>
                    <a:pt x="5308228" y="2211275"/>
                    <a:pt x="5107498" y="2214483"/>
                  </a:cubicBezTo>
                  <a:cubicBezTo>
                    <a:pt x="4906768" y="2217691"/>
                    <a:pt x="4828167" y="2217572"/>
                    <a:pt x="4590326" y="2214483"/>
                  </a:cubicBezTo>
                  <a:cubicBezTo>
                    <a:pt x="4352485" y="2211394"/>
                    <a:pt x="4087410" y="2216098"/>
                    <a:pt x="3800591" y="2214483"/>
                  </a:cubicBezTo>
                  <a:cubicBezTo>
                    <a:pt x="3513772" y="2212868"/>
                    <a:pt x="3495297" y="2223527"/>
                    <a:pt x="3283420" y="2214483"/>
                  </a:cubicBezTo>
                  <a:cubicBezTo>
                    <a:pt x="3071543" y="2205439"/>
                    <a:pt x="2959425" y="2190418"/>
                    <a:pt x="2675394" y="2214483"/>
                  </a:cubicBezTo>
                  <a:cubicBezTo>
                    <a:pt x="2391363" y="2238548"/>
                    <a:pt x="2064574" y="2185365"/>
                    <a:pt x="1794804" y="2214483"/>
                  </a:cubicBezTo>
                  <a:cubicBezTo>
                    <a:pt x="1525034" y="2243602"/>
                    <a:pt x="1410129" y="2205389"/>
                    <a:pt x="1277633" y="2214483"/>
                  </a:cubicBezTo>
                  <a:cubicBezTo>
                    <a:pt x="1145137" y="2223577"/>
                    <a:pt x="794542" y="2237274"/>
                    <a:pt x="369088" y="2214483"/>
                  </a:cubicBezTo>
                  <a:cubicBezTo>
                    <a:pt x="161534" y="2217444"/>
                    <a:pt x="-9946" y="2038150"/>
                    <a:pt x="0" y="1845395"/>
                  </a:cubicBezTo>
                  <a:cubicBezTo>
                    <a:pt x="-18362" y="1694689"/>
                    <a:pt x="14368" y="1598274"/>
                    <a:pt x="0" y="1353293"/>
                  </a:cubicBezTo>
                  <a:cubicBezTo>
                    <a:pt x="-14368" y="1108312"/>
                    <a:pt x="-19948" y="966576"/>
                    <a:pt x="0" y="861190"/>
                  </a:cubicBezTo>
                  <a:cubicBezTo>
                    <a:pt x="19948" y="755804"/>
                    <a:pt x="-17215" y="577904"/>
                    <a:pt x="0" y="369088"/>
                  </a:cubicBezTo>
                  <a:close/>
                </a:path>
                <a:path w="9823622" h="2214483" stroke="0" extrusionOk="0">
                  <a:moveTo>
                    <a:pt x="0" y="369088"/>
                  </a:moveTo>
                  <a:cubicBezTo>
                    <a:pt x="32679" y="188247"/>
                    <a:pt x="170754" y="2442"/>
                    <a:pt x="369088" y="0"/>
                  </a:cubicBezTo>
                  <a:cubicBezTo>
                    <a:pt x="601779" y="-24008"/>
                    <a:pt x="934635" y="10198"/>
                    <a:pt x="1158823" y="0"/>
                  </a:cubicBezTo>
                  <a:cubicBezTo>
                    <a:pt x="1383012" y="-10198"/>
                    <a:pt x="1518127" y="17617"/>
                    <a:pt x="1675994" y="0"/>
                  </a:cubicBezTo>
                  <a:cubicBezTo>
                    <a:pt x="1833861" y="-17617"/>
                    <a:pt x="2373267" y="28118"/>
                    <a:pt x="2556584" y="0"/>
                  </a:cubicBezTo>
                  <a:cubicBezTo>
                    <a:pt x="2739901" y="-28118"/>
                    <a:pt x="2821960" y="16969"/>
                    <a:pt x="3073755" y="0"/>
                  </a:cubicBezTo>
                  <a:cubicBezTo>
                    <a:pt x="3325550" y="-16969"/>
                    <a:pt x="3406084" y="12896"/>
                    <a:pt x="3590927" y="0"/>
                  </a:cubicBezTo>
                  <a:cubicBezTo>
                    <a:pt x="3775770" y="-12896"/>
                    <a:pt x="3921887" y="-12505"/>
                    <a:pt x="4017244" y="0"/>
                  </a:cubicBezTo>
                  <a:cubicBezTo>
                    <a:pt x="4112601" y="12505"/>
                    <a:pt x="4355798" y="10449"/>
                    <a:pt x="4443561" y="0"/>
                  </a:cubicBezTo>
                  <a:cubicBezTo>
                    <a:pt x="4531324" y="-10449"/>
                    <a:pt x="4782063" y="8741"/>
                    <a:pt x="4960733" y="0"/>
                  </a:cubicBezTo>
                  <a:cubicBezTo>
                    <a:pt x="5139403" y="-8741"/>
                    <a:pt x="5289920" y="18632"/>
                    <a:pt x="5387050" y="0"/>
                  </a:cubicBezTo>
                  <a:cubicBezTo>
                    <a:pt x="5484180" y="-18632"/>
                    <a:pt x="5676232" y="-8479"/>
                    <a:pt x="5813367" y="0"/>
                  </a:cubicBezTo>
                  <a:cubicBezTo>
                    <a:pt x="5950502" y="8479"/>
                    <a:pt x="6141853" y="29455"/>
                    <a:pt x="6421393" y="0"/>
                  </a:cubicBezTo>
                  <a:cubicBezTo>
                    <a:pt x="6700933" y="-29455"/>
                    <a:pt x="6951440" y="-3953"/>
                    <a:pt x="7120273" y="0"/>
                  </a:cubicBezTo>
                  <a:cubicBezTo>
                    <a:pt x="7289106" y="3953"/>
                    <a:pt x="7646886" y="-419"/>
                    <a:pt x="7819154" y="0"/>
                  </a:cubicBezTo>
                  <a:cubicBezTo>
                    <a:pt x="7991422" y="419"/>
                    <a:pt x="8122091" y="11329"/>
                    <a:pt x="8245471" y="0"/>
                  </a:cubicBezTo>
                  <a:cubicBezTo>
                    <a:pt x="8368851" y="-11329"/>
                    <a:pt x="8531506" y="-10342"/>
                    <a:pt x="8762642" y="0"/>
                  </a:cubicBezTo>
                  <a:cubicBezTo>
                    <a:pt x="8993778" y="10342"/>
                    <a:pt x="9235689" y="10282"/>
                    <a:pt x="9454534" y="0"/>
                  </a:cubicBezTo>
                  <a:cubicBezTo>
                    <a:pt x="9685333" y="21608"/>
                    <a:pt x="9817923" y="161899"/>
                    <a:pt x="9823622" y="369088"/>
                  </a:cubicBezTo>
                  <a:cubicBezTo>
                    <a:pt x="9834550" y="502366"/>
                    <a:pt x="9799940" y="643802"/>
                    <a:pt x="9823622" y="846427"/>
                  </a:cubicBezTo>
                  <a:cubicBezTo>
                    <a:pt x="9847304" y="1049052"/>
                    <a:pt x="9831757" y="1104282"/>
                    <a:pt x="9823622" y="1338530"/>
                  </a:cubicBezTo>
                  <a:cubicBezTo>
                    <a:pt x="9815487" y="1572778"/>
                    <a:pt x="9813246" y="1608436"/>
                    <a:pt x="9823622" y="1845395"/>
                  </a:cubicBezTo>
                  <a:cubicBezTo>
                    <a:pt x="9837919" y="2061236"/>
                    <a:pt x="9653326" y="2188374"/>
                    <a:pt x="9454534" y="2214483"/>
                  </a:cubicBezTo>
                  <a:cubicBezTo>
                    <a:pt x="9350421" y="2222484"/>
                    <a:pt x="9168738" y="2214271"/>
                    <a:pt x="8937362" y="2214483"/>
                  </a:cubicBezTo>
                  <a:cubicBezTo>
                    <a:pt x="8705986" y="2214695"/>
                    <a:pt x="8691678" y="2202036"/>
                    <a:pt x="8511045" y="2214483"/>
                  </a:cubicBezTo>
                  <a:cubicBezTo>
                    <a:pt x="8330412" y="2226930"/>
                    <a:pt x="8212094" y="2203234"/>
                    <a:pt x="7993874" y="2214483"/>
                  </a:cubicBezTo>
                  <a:cubicBezTo>
                    <a:pt x="7775654" y="2225732"/>
                    <a:pt x="7715364" y="2196262"/>
                    <a:pt x="7567557" y="2214483"/>
                  </a:cubicBezTo>
                  <a:cubicBezTo>
                    <a:pt x="7419750" y="2232704"/>
                    <a:pt x="7118267" y="2241844"/>
                    <a:pt x="6868676" y="2214483"/>
                  </a:cubicBezTo>
                  <a:cubicBezTo>
                    <a:pt x="6619085" y="2187122"/>
                    <a:pt x="6367502" y="2181772"/>
                    <a:pt x="6078941" y="2214483"/>
                  </a:cubicBezTo>
                  <a:cubicBezTo>
                    <a:pt x="5790381" y="2247194"/>
                    <a:pt x="5396020" y="2240730"/>
                    <a:pt x="5198352" y="2214483"/>
                  </a:cubicBezTo>
                  <a:cubicBezTo>
                    <a:pt x="5000684" y="2188236"/>
                    <a:pt x="4755670" y="2228832"/>
                    <a:pt x="4499472" y="2214483"/>
                  </a:cubicBezTo>
                  <a:cubicBezTo>
                    <a:pt x="4243274" y="2200134"/>
                    <a:pt x="4197550" y="2215056"/>
                    <a:pt x="3982300" y="2214483"/>
                  </a:cubicBezTo>
                  <a:cubicBezTo>
                    <a:pt x="3767050" y="2213910"/>
                    <a:pt x="3560217" y="2197488"/>
                    <a:pt x="3192565" y="2214483"/>
                  </a:cubicBezTo>
                  <a:cubicBezTo>
                    <a:pt x="2824913" y="2231478"/>
                    <a:pt x="2678850" y="2203598"/>
                    <a:pt x="2493685" y="2214483"/>
                  </a:cubicBezTo>
                  <a:cubicBezTo>
                    <a:pt x="2308520" y="2225368"/>
                    <a:pt x="2233039" y="2226927"/>
                    <a:pt x="1976513" y="2214483"/>
                  </a:cubicBezTo>
                  <a:cubicBezTo>
                    <a:pt x="1719987" y="2202039"/>
                    <a:pt x="1445299" y="2239172"/>
                    <a:pt x="1277633" y="2214483"/>
                  </a:cubicBezTo>
                  <a:cubicBezTo>
                    <a:pt x="1109967" y="2189794"/>
                    <a:pt x="757688" y="2185127"/>
                    <a:pt x="369088" y="2214483"/>
                  </a:cubicBezTo>
                  <a:cubicBezTo>
                    <a:pt x="142981" y="2215043"/>
                    <a:pt x="-26220" y="2061711"/>
                    <a:pt x="0" y="1845395"/>
                  </a:cubicBezTo>
                  <a:cubicBezTo>
                    <a:pt x="2633" y="1623280"/>
                    <a:pt x="-6460" y="1544940"/>
                    <a:pt x="0" y="1397582"/>
                  </a:cubicBezTo>
                  <a:cubicBezTo>
                    <a:pt x="6460" y="1250224"/>
                    <a:pt x="981" y="1020350"/>
                    <a:pt x="0" y="875953"/>
                  </a:cubicBezTo>
                  <a:cubicBezTo>
                    <a:pt x="-981" y="731556"/>
                    <a:pt x="3237" y="505473"/>
                    <a:pt x="0" y="369088"/>
                  </a:cubicBezTo>
                  <a:close/>
                </a:path>
              </a:pathLst>
            </a:custGeom>
            <a:solidFill>
              <a:schemeClr val="accent4">
                <a:lumMod val="20000"/>
                <a:lumOff val="80000"/>
              </a:schemeClr>
            </a:solidFill>
            <a:ln w="12700" cap="flat" cmpd="sng" algn="ctr">
              <a:solidFill>
                <a:srgbClr val="FFC000"/>
              </a:solidFill>
              <a:prstDash val="solid"/>
              <a:miter lim="800000"/>
              <a:extLst>
                <a:ext uri="{C807C97D-BFC1-408E-A445-0C87EB9F89A2}">
                  <ask:lineSketchStyleProps xmlns:ask="http://schemas.microsoft.com/office/drawing/2018/sketchyshapes" xmlns="" sd="3520093239">
                    <a:prstGeom prst="roundRect">
                      <a:avLst/>
                    </a:prstGeom>
                    <ask:type>
                      <ask:lineSketchFreehan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B0F0"/>
                </a:solidFill>
                <a:effectLst/>
                <a:uLnTx/>
                <a:uFillTx/>
                <a:latin typeface="#9Slide02 Noi dung dai"/>
                <a:ea typeface="+mn-ea"/>
                <a:cs typeface="+mn-cs"/>
              </a:endParaRPr>
            </a:p>
          </p:txBody>
        </p:sp>
        <p:sp>
          <p:nvSpPr>
            <p:cNvPr id="2" name="Rectangle 1"/>
            <p:cNvSpPr/>
            <p:nvPr/>
          </p:nvSpPr>
          <p:spPr>
            <a:xfrm>
              <a:off x="2538594" y="410431"/>
              <a:ext cx="8596429" cy="1569660"/>
            </a:xfrm>
            <a:prstGeom prst="rect">
              <a:avLst/>
            </a:prstGeom>
          </p:spPr>
          <p:txBody>
            <a:bodyPr wrap="square">
              <a:spAutoFit/>
            </a:bodyPr>
            <a:lstStyle/>
            <a:p>
              <a:pPr marL="0" marR="0" lvl="0" indent="271463" algn="ctr" defTabSz="914400" rtl="0" eaLnBrk="1" fontAlgn="auto" latinLnBrk="0" hangingPunct="1">
                <a:lnSpc>
                  <a:spcPct val="100000"/>
                </a:lnSpc>
                <a:spcBef>
                  <a:spcPts val="0"/>
                </a:spcBef>
                <a:spcAft>
                  <a:spcPts val="0"/>
                </a:spcAft>
                <a:buClrTx/>
                <a:buSzTx/>
                <a:buFontTx/>
                <a:buNone/>
                <a:tabLst/>
                <a:defRPr/>
              </a:pPr>
              <a:r>
                <a:rPr kumimoji="0" lang="pt-BR" sz="4800" b="1" i="0" u="none" strike="noStrike" kern="1200" cap="none" spc="0" normalizeH="0" baseline="0" noProof="0" dirty="0">
                  <a:ln>
                    <a:noFill/>
                  </a:ln>
                  <a:solidFill>
                    <a:srgbClr val="FF5757"/>
                  </a:solidFill>
                  <a:effectLst/>
                  <a:uLnTx/>
                  <a:uFillTx/>
                  <a:latin typeface="Calibri" panose="020F0502020204030204"/>
                  <a:ea typeface="+mn-ea"/>
                  <a:cs typeface="Times New Roman" panose="02020603050405020304" pitchFamily="18" charset="0"/>
                </a:rPr>
                <a:t>Nêu kết quả của phép tính: </a:t>
              </a:r>
            </a:p>
            <a:p>
              <a:pPr marL="0" marR="0" lvl="0" indent="271463" algn="ctr" defTabSz="914400" rtl="0" eaLnBrk="1" fontAlgn="auto" latinLnBrk="0" hangingPunct="1">
                <a:lnSpc>
                  <a:spcPct val="100000"/>
                </a:lnSpc>
                <a:spcBef>
                  <a:spcPts val="0"/>
                </a:spcBef>
                <a:spcAft>
                  <a:spcPts val="0"/>
                </a:spcAft>
                <a:buClrTx/>
                <a:buSzTx/>
                <a:buFontTx/>
                <a:buNone/>
                <a:tabLst/>
                <a:defRPr/>
              </a:pPr>
              <a:r>
                <a:rPr kumimoji="0" lang="pt-BR" sz="4800" b="1" i="0" u="none" strike="noStrike" kern="1200" cap="none" spc="0" normalizeH="0" baseline="0" noProof="0" dirty="0">
                  <a:ln>
                    <a:noFill/>
                  </a:ln>
                  <a:solidFill>
                    <a:srgbClr val="FF5757"/>
                  </a:solidFill>
                  <a:effectLst/>
                  <a:uLnTx/>
                  <a:uFillTx/>
                  <a:latin typeface="Calibri" panose="020F0502020204030204"/>
                  <a:ea typeface="+mn-ea"/>
                  <a:cs typeface="Times New Roman" panose="02020603050405020304" pitchFamily="18" charset="0"/>
                </a:rPr>
                <a:t>468 + 379.</a:t>
              </a:r>
            </a:p>
          </p:txBody>
        </p:sp>
      </p:grpSp>
      <p:sp>
        <p:nvSpPr>
          <p:cNvPr id="3" name="Rectangle 2"/>
          <p:cNvSpPr/>
          <p:nvPr/>
        </p:nvSpPr>
        <p:spPr>
          <a:xfrm>
            <a:off x="4091899" y="3965203"/>
            <a:ext cx="6151043" cy="1200329"/>
          </a:xfrm>
          <a:prstGeom prst="rect">
            <a:avLst/>
          </a:prstGeom>
        </p:spPr>
        <p:txBody>
          <a:bodyPr wrap="none">
            <a:spAutoFit/>
          </a:bodyPr>
          <a:lstStyle/>
          <a:p>
            <a:pPr lvl="0"/>
            <a:r>
              <a:rPr lang="pt-BR" sz="7200" b="1" dirty="0">
                <a:solidFill>
                  <a:prstClr val="white"/>
                </a:solidFill>
                <a:cs typeface="Times New Roman" panose="02020603050405020304" pitchFamily="18" charset="0"/>
              </a:rPr>
              <a:t>468 + 379 = 847</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43" name="Straight Connector 9">
            <a:extLst>
              <a:ext uri="{FF2B5EF4-FFF2-40B4-BE49-F238E27FC236}">
                <a16:creationId xmlns:a16="http://schemas.microsoft.com/office/drawing/2014/main" id="{AF16295D-20C9-524B-3AB4-CA046134933A}"/>
              </a:ext>
            </a:extLst>
          </p:cNvPr>
          <p:cNvCxnSpPr>
            <a:cxnSpLocks/>
          </p:cNvCxnSpPr>
          <p:nvPr/>
        </p:nvCxnSpPr>
        <p:spPr>
          <a:xfrm>
            <a:off x="2553380" y="5209693"/>
            <a:ext cx="9406830"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9">
            <a:extLst>
              <a:ext uri="{FF2B5EF4-FFF2-40B4-BE49-F238E27FC236}">
                <a16:creationId xmlns:a16="http://schemas.microsoft.com/office/drawing/2014/main" id="{AF16295D-20C9-524B-3AB4-CA046134933A}"/>
              </a:ext>
            </a:extLst>
          </p:cNvPr>
          <p:cNvCxnSpPr>
            <a:cxnSpLocks/>
          </p:cNvCxnSpPr>
          <p:nvPr/>
        </p:nvCxnSpPr>
        <p:spPr>
          <a:xfrm>
            <a:off x="2553380" y="6458948"/>
            <a:ext cx="9406830"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1EABF216-389B-34B4-496A-B25B0741ACF3}"/>
              </a:ext>
            </a:extLst>
          </p:cNvPr>
          <p:cNvPicPr>
            <a:picLocks noChangeAspect="1"/>
          </p:cNvPicPr>
          <p:nvPr/>
        </p:nvPicPr>
        <p:blipFill>
          <a:blip r:embed="rId5"/>
          <a:stretch>
            <a:fillRect/>
          </a:stretch>
        </p:blipFill>
        <p:spPr>
          <a:xfrm>
            <a:off x="-506485" y="0"/>
            <a:ext cx="3127519" cy="1908213"/>
          </a:xfrm>
          <a:prstGeom prst="rect">
            <a:avLst/>
          </a:prstGeom>
        </p:spPr>
      </p:pic>
    </p:spTree>
    <p:extLst>
      <p:ext uri="{BB962C8B-B14F-4D97-AF65-F5344CB8AC3E}">
        <p14:creationId xmlns:p14="http://schemas.microsoft.com/office/powerpoint/2010/main" val="331262804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907" y="-2820"/>
            <a:ext cx="12347907" cy="6860820"/>
          </a:xfrm>
          <a:prstGeom prst="rect">
            <a:avLst/>
          </a:prstGeom>
        </p:spPr>
      </p:pic>
      <p:pic>
        <p:nvPicPr>
          <p:cNvPr id="24" name="Graphic 5">
            <a:extLst>
              <a:ext uri="{FF2B5EF4-FFF2-40B4-BE49-F238E27FC236}">
                <a16:creationId xmlns:a16="http://schemas.microsoft.com/office/drawing/2014/main" id="{9B826CB8-3A8A-6EF0-E291-AAD6B5D57966}"/>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4747" y="3989817"/>
            <a:ext cx="1857225" cy="2461241"/>
          </a:xfrm>
          <a:prstGeom prst="rect">
            <a:avLst/>
          </a:prstGeom>
          <a:effectLst>
            <a:outerShdw blurRad="76200" dir="13500000" sy="23000" kx="1200000" algn="br" rotWithShape="0">
              <a:prstClr val="black">
                <a:alpha val="20000"/>
              </a:prstClr>
            </a:outerShdw>
          </a:effectLst>
        </p:spPr>
      </p:pic>
      <p:grpSp>
        <p:nvGrpSpPr>
          <p:cNvPr id="16" name="Group 10">
            <a:extLst>
              <a:ext uri="{FF2B5EF4-FFF2-40B4-BE49-F238E27FC236}">
                <a16:creationId xmlns:a16="http://schemas.microsoft.com/office/drawing/2014/main" id="{4E6D8221-000F-741D-1871-4A24309913F2}"/>
              </a:ext>
            </a:extLst>
          </p:cNvPr>
          <p:cNvGrpSpPr/>
          <p:nvPr/>
        </p:nvGrpSpPr>
        <p:grpSpPr>
          <a:xfrm rot="5400000">
            <a:off x="4967262" y="-245004"/>
            <a:ext cx="4409386" cy="9796621"/>
            <a:chOff x="731197" y="2586539"/>
            <a:chExt cx="1623745" cy="2813564"/>
          </a:xfrm>
        </p:grpSpPr>
        <p:sp>
          <p:nvSpPr>
            <p:cNvPr id="22" name="Rectangle 6">
              <a:extLst>
                <a:ext uri="{FF2B5EF4-FFF2-40B4-BE49-F238E27FC236}">
                  <a16:creationId xmlns:a16="http://schemas.microsoft.com/office/drawing/2014/main" id="{E4D84B37-6D87-538F-6A1D-86B8D1DC0471}"/>
                </a:ext>
              </a:extLst>
            </p:cNvPr>
            <p:cNvSpPr/>
            <p:nvPr/>
          </p:nvSpPr>
          <p:spPr>
            <a:xfrm rot="5400000">
              <a:off x="136288" y="3181448"/>
              <a:ext cx="2813564" cy="1623745"/>
            </a:xfrm>
            <a:prstGeom prst="rect">
              <a:avLst/>
            </a:prstGeom>
            <a:solidFill>
              <a:srgbClr val="0073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1" name="Straight Connector 28">
              <a:extLst>
                <a:ext uri="{FF2B5EF4-FFF2-40B4-BE49-F238E27FC236}">
                  <a16:creationId xmlns:a16="http://schemas.microsoft.com/office/drawing/2014/main" id="{56F30628-7B13-9930-885A-8D9F48B49566}"/>
                </a:ext>
              </a:extLst>
            </p:cNvPr>
            <p:cNvCxnSpPr>
              <a:cxnSpLocks/>
            </p:cNvCxnSpPr>
            <p:nvPr/>
          </p:nvCxnSpPr>
          <p:spPr>
            <a:xfrm rot="16200000">
              <a:off x="-62337" y="3981128"/>
              <a:ext cx="2677272"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2273643" y="77056"/>
            <a:ext cx="9823622" cy="2308324"/>
            <a:chOff x="2273643" y="77056"/>
            <a:chExt cx="9823622" cy="2308324"/>
          </a:xfrm>
        </p:grpSpPr>
        <p:sp>
          <p:nvSpPr>
            <p:cNvPr id="29" name="Rectangle: Rounded Corners 78">
              <a:extLst>
                <a:ext uri="{FF2B5EF4-FFF2-40B4-BE49-F238E27FC236}">
                  <a16:creationId xmlns:a16="http://schemas.microsoft.com/office/drawing/2014/main" id="{32EF079D-F0A0-48A1-AF88-CFCDD8EF6774}"/>
                </a:ext>
              </a:extLst>
            </p:cNvPr>
            <p:cNvSpPr/>
            <p:nvPr/>
          </p:nvSpPr>
          <p:spPr>
            <a:xfrm>
              <a:off x="2273643" y="147972"/>
              <a:ext cx="9823622" cy="2214483"/>
            </a:xfrm>
            <a:custGeom>
              <a:avLst/>
              <a:gdLst>
                <a:gd name="connsiteX0" fmla="*/ 0 w 9823622"/>
                <a:gd name="connsiteY0" fmla="*/ 369088 h 2214483"/>
                <a:gd name="connsiteX1" fmla="*/ 369088 w 9823622"/>
                <a:gd name="connsiteY1" fmla="*/ 0 h 2214483"/>
                <a:gd name="connsiteX2" fmla="*/ 977114 w 9823622"/>
                <a:gd name="connsiteY2" fmla="*/ 0 h 2214483"/>
                <a:gd name="connsiteX3" fmla="*/ 1766849 w 9823622"/>
                <a:gd name="connsiteY3" fmla="*/ 0 h 2214483"/>
                <a:gd name="connsiteX4" fmla="*/ 2647438 w 9823622"/>
                <a:gd name="connsiteY4" fmla="*/ 0 h 2214483"/>
                <a:gd name="connsiteX5" fmla="*/ 3437173 w 9823622"/>
                <a:gd name="connsiteY5" fmla="*/ 0 h 2214483"/>
                <a:gd name="connsiteX6" fmla="*/ 4045199 w 9823622"/>
                <a:gd name="connsiteY6" fmla="*/ 0 h 2214483"/>
                <a:gd name="connsiteX7" fmla="*/ 4562371 w 9823622"/>
                <a:gd name="connsiteY7" fmla="*/ 0 h 2214483"/>
                <a:gd name="connsiteX8" fmla="*/ 5170397 w 9823622"/>
                <a:gd name="connsiteY8" fmla="*/ 0 h 2214483"/>
                <a:gd name="connsiteX9" fmla="*/ 6050986 w 9823622"/>
                <a:gd name="connsiteY9" fmla="*/ 0 h 2214483"/>
                <a:gd name="connsiteX10" fmla="*/ 6931576 w 9823622"/>
                <a:gd name="connsiteY10" fmla="*/ 0 h 2214483"/>
                <a:gd name="connsiteX11" fmla="*/ 7812165 w 9823622"/>
                <a:gd name="connsiteY11" fmla="*/ 0 h 2214483"/>
                <a:gd name="connsiteX12" fmla="*/ 8692754 w 9823622"/>
                <a:gd name="connsiteY12" fmla="*/ 0 h 2214483"/>
                <a:gd name="connsiteX13" fmla="*/ 9454534 w 9823622"/>
                <a:gd name="connsiteY13" fmla="*/ 0 h 2214483"/>
                <a:gd name="connsiteX14" fmla="*/ 9823622 w 9823622"/>
                <a:gd name="connsiteY14" fmla="*/ 369088 h 2214483"/>
                <a:gd name="connsiteX15" fmla="*/ 9823622 w 9823622"/>
                <a:gd name="connsiteY15" fmla="*/ 890716 h 2214483"/>
                <a:gd name="connsiteX16" fmla="*/ 9823622 w 9823622"/>
                <a:gd name="connsiteY16" fmla="*/ 1397582 h 2214483"/>
                <a:gd name="connsiteX17" fmla="*/ 9823622 w 9823622"/>
                <a:gd name="connsiteY17" fmla="*/ 1845395 h 2214483"/>
                <a:gd name="connsiteX18" fmla="*/ 9454534 w 9823622"/>
                <a:gd name="connsiteY18" fmla="*/ 2214483 h 2214483"/>
                <a:gd name="connsiteX19" fmla="*/ 8664799 w 9823622"/>
                <a:gd name="connsiteY19" fmla="*/ 2214483 h 2214483"/>
                <a:gd name="connsiteX20" fmla="*/ 8147628 w 9823622"/>
                <a:gd name="connsiteY20" fmla="*/ 2214483 h 2214483"/>
                <a:gd name="connsiteX21" fmla="*/ 7448747 w 9823622"/>
                <a:gd name="connsiteY21" fmla="*/ 2214483 h 2214483"/>
                <a:gd name="connsiteX22" fmla="*/ 6931576 w 9823622"/>
                <a:gd name="connsiteY22" fmla="*/ 2214483 h 2214483"/>
                <a:gd name="connsiteX23" fmla="*/ 6505258 w 9823622"/>
                <a:gd name="connsiteY23" fmla="*/ 2214483 h 2214483"/>
                <a:gd name="connsiteX24" fmla="*/ 5988087 w 9823622"/>
                <a:gd name="connsiteY24" fmla="*/ 2214483 h 2214483"/>
                <a:gd name="connsiteX25" fmla="*/ 5107498 w 9823622"/>
                <a:gd name="connsiteY25" fmla="*/ 2214483 h 2214483"/>
                <a:gd name="connsiteX26" fmla="*/ 4590326 w 9823622"/>
                <a:gd name="connsiteY26" fmla="*/ 2214483 h 2214483"/>
                <a:gd name="connsiteX27" fmla="*/ 3800591 w 9823622"/>
                <a:gd name="connsiteY27" fmla="*/ 2214483 h 2214483"/>
                <a:gd name="connsiteX28" fmla="*/ 3283420 w 9823622"/>
                <a:gd name="connsiteY28" fmla="*/ 2214483 h 2214483"/>
                <a:gd name="connsiteX29" fmla="*/ 2675394 w 9823622"/>
                <a:gd name="connsiteY29" fmla="*/ 2214483 h 2214483"/>
                <a:gd name="connsiteX30" fmla="*/ 1794804 w 9823622"/>
                <a:gd name="connsiteY30" fmla="*/ 2214483 h 2214483"/>
                <a:gd name="connsiteX31" fmla="*/ 1277633 w 9823622"/>
                <a:gd name="connsiteY31" fmla="*/ 2214483 h 2214483"/>
                <a:gd name="connsiteX32" fmla="*/ 369088 w 9823622"/>
                <a:gd name="connsiteY32" fmla="*/ 2214483 h 2214483"/>
                <a:gd name="connsiteX33" fmla="*/ 0 w 9823622"/>
                <a:gd name="connsiteY33" fmla="*/ 1845395 h 2214483"/>
                <a:gd name="connsiteX34" fmla="*/ 0 w 9823622"/>
                <a:gd name="connsiteY34" fmla="*/ 1353293 h 2214483"/>
                <a:gd name="connsiteX35" fmla="*/ 0 w 9823622"/>
                <a:gd name="connsiteY35" fmla="*/ 861190 h 2214483"/>
                <a:gd name="connsiteX36" fmla="*/ 0 w 9823622"/>
                <a:gd name="connsiteY36" fmla="*/ 369088 h 2214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823622" h="2214483" fill="none" extrusionOk="0">
                  <a:moveTo>
                    <a:pt x="0" y="369088"/>
                  </a:moveTo>
                  <a:cubicBezTo>
                    <a:pt x="-12773" y="176537"/>
                    <a:pt x="168370" y="-12310"/>
                    <a:pt x="369088" y="0"/>
                  </a:cubicBezTo>
                  <a:cubicBezTo>
                    <a:pt x="569844" y="-12213"/>
                    <a:pt x="705799" y="-25500"/>
                    <a:pt x="977114" y="0"/>
                  </a:cubicBezTo>
                  <a:cubicBezTo>
                    <a:pt x="1248429" y="25500"/>
                    <a:pt x="1544908" y="-23546"/>
                    <a:pt x="1766849" y="0"/>
                  </a:cubicBezTo>
                  <a:cubicBezTo>
                    <a:pt x="1988790" y="23546"/>
                    <a:pt x="2252313" y="21414"/>
                    <a:pt x="2647438" y="0"/>
                  </a:cubicBezTo>
                  <a:cubicBezTo>
                    <a:pt x="3042563" y="-21414"/>
                    <a:pt x="3116666" y="-3294"/>
                    <a:pt x="3437173" y="0"/>
                  </a:cubicBezTo>
                  <a:cubicBezTo>
                    <a:pt x="3757680" y="3294"/>
                    <a:pt x="3809532" y="9110"/>
                    <a:pt x="4045199" y="0"/>
                  </a:cubicBezTo>
                  <a:cubicBezTo>
                    <a:pt x="4280866" y="-9110"/>
                    <a:pt x="4458307" y="-13918"/>
                    <a:pt x="4562371" y="0"/>
                  </a:cubicBezTo>
                  <a:cubicBezTo>
                    <a:pt x="4666435" y="13918"/>
                    <a:pt x="4954001" y="-25064"/>
                    <a:pt x="5170397" y="0"/>
                  </a:cubicBezTo>
                  <a:cubicBezTo>
                    <a:pt x="5386793" y="25064"/>
                    <a:pt x="5828285" y="-5906"/>
                    <a:pt x="6050986" y="0"/>
                  </a:cubicBezTo>
                  <a:cubicBezTo>
                    <a:pt x="6273687" y="5906"/>
                    <a:pt x="6578444" y="-38231"/>
                    <a:pt x="6931576" y="0"/>
                  </a:cubicBezTo>
                  <a:cubicBezTo>
                    <a:pt x="7284708" y="38231"/>
                    <a:pt x="7625746" y="26636"/>
                    <a:pt x="7812165" y="0"/>
                  </a:cubicBezTo>
                  <a:cubicBezTo>
                    <a:pt x="7998584" y="-26636"/>
                    <a:pt x="8310216" y="-23284"/>
                    <a:pt x="8692754" y="0"/>
                  </a:cubicBezTo>
                  <a:cubicBezTo>
                    <a:pt x="9075292" y="23284"/>
                    <a:pt x="9144374" y="-3250"/>
                    <a:pt x="9454534" y="0"/>
                  </a:cubicBezTo>
                  <a:cubicBezTo>
                    <a:pt x="9623995" y="-18813"/>
                    <a:pt x="9795815" y="151751"/>
                    <a:pt x="9823622" y="369088"/>
                  </a:cubicBezTo>
                  <a:cubicBezTo>
                    <a:pt x="9804940" y="551202"/>
                    <a:pt x="9844587" y="784370"/>
                    <a:pt x="9823622" y="890716"/>
                  </a:cubicBezTo>
                  <a:cubicBezTo>
                    <a:pt x="9802657" y="997062"/>
                    <a:pt x="9847801" y="1146253"/>
                    <a:pt x="9823622" y="1397582"/>
                  </a:cubicBezTo>
                  <a:cubicBezTo>
                    <a:pt x="9799443" y="1648911"/>
                    <a:pt x="9811097" y="1751647"/>
                    <a:pt x="9823622" y="1845395"/>
                  </a:cubicBezTo>
                  <a:cubicBezTo>
                    <a:pt x="9774275" y="2040480"/>
                    <a:pt x="9680501" y="2202741"/>
                    <a:pt x="9454534" y="2214483"/>
                  </a:cubicBezTo>
                  <a:cubicBezTo>
                    <a:pt x="9065624" y="2244705"/>
                    <a:pt x="8869620" y="2246292"/>
                    <a:pt x="8664799" y="2214483"/>
                  </a:cubicBezTo>
                  <a:cubicBezTo>
                    <a:pt x="8459978" y="2182674"/>
                    <a:pt x="8331614" y="2233843"/>
                    <a:pt x="8147628" y="2214483"/>
                  </a:cubicBezTo>
                  <a:cubicBezTo>
                    <a:pt x="7963642" y="2195123"/>
                    <a:pt x="7598574" y="2183840"/>
                    <a:pt x="7448747" y="2214483"/>
                  </a:cubicBezTo>
                  <a:cubicBezTo>
                    <a:pt x="7298920" y="2245126"/>
                    <a:pt x="7160148" y="2228284"/>
                    <a:pt x="6931576" y="2214483"/>
                  </a:cubicBezTo>
                  <a:cubicBezTo>
                    <a:pt x="6703004" y="2200682"/>
                    <a:pt x="6690286" y="2220870"/>
                    <a:pt x="6505258" y="2214483"/>
                  </a:cubicBezTo>
                  <a:cubicBezTo>
                    <a:pt x="6320230" y="2208096"/>
                    <a:pt x="6200909" y="2189588"/>
                    <a:pt x="5988087" y="2214483"/>
                  </a:cubicBezTo>
                  <a:cubicBezTo>
                    <a:pt x="5775265" y="2239378"/>
                    <a:pt x="5308228" y="2211275"/>
                    <a:pt x="5107498" y="2214483"/>
                  </a:cubicBezTo>
                  <a:cubicBezTo>
                    <a:pt x="4906768" y="2217691"/>
                    <a:pt x="4828167" y="2217572"/>
                    <a:pt x="4590326" y="2214483"/>
                  </a:cubicBezTo>
                  <a:cubicBezTo>
                    <a:pt x="4352485" y="2211394"/>
                    <a:pt x="4087410" y="2216098"/>
                    <a:pt x="3800591" y="2214483"/>
                  </a:cubicBezTo>
                  <a:cubicBezTo>
                    <a:pt x="3513772" y="2212868"/>
                    <a:pt x="3495297" y="2223527"/>
                    <a:pt x="3283420" y="2214483"/>
                  </a:cubicBezTo>
                  <a:cubicBezTo>
                    <a:pt x="3071543" y="2205439"/>
                    <a:pt x="2959425" y="2190418"/>
                    <a:pt x="2675394" y="2214483"/>
                  </a:cubicBezTo>
                  <a:cubicBezTo>
                    <a:pt x="2391363" y="2238548"/>
                    <a:pt x="2064574" y="2185365"/>
                    <a:pt x="1794804" y="2214483"/>
                  </a:cubicBezTo>
                  <a:cubicBezTo>
                    <a:pt x="1525034" y="2243602"/>
                    <a:pt x="1410129" y="2205389"/>
                    <a:pt x="1277633" y="2214483"/>
                  </a:cubicBezTo>
                  <a:cubicBezTo>
                    <a:pt x="1145137" y="2223577"/>
                    <a:pt x="794542" y="2237274"/>
                    <a:pt x="369088" y="2214483"/>
                  </a:cubicBezTo>
                  <a:cubicBezTo>
                    <a:pt x="161534" y="2217444"/>
                    <a:pt x="-9946" y="2038150"/>
                    <a:pt x="0" y="1845395"/>
                  </a:cubicBezTo>
                  <a:cubicBezTo>
                    <a:pt x="-18362" y="1694689"/>
                    <a:pt x="14368" y="1598274"/>
                    <a:pt x="0" y="1353293"/>
                  </a:cubicBezTo>
                  <a:cubicBezTo>
                    <a:pt x="-14368" y="1108312"/>
                    <a:pt x="-19948" y="966576"/>
                    <a:pt x="0" y="861190"/>
                  </a:cubicBezTo>
                  <a:cubicBezTo>
                    <a:pt x="19948" y="755804"/>
                    <a:pt x="-17215" y="577904"/>
                    <a:pt x="0" y="369088"/>
                  </a:cubicBezTo>
                  <a:close/>
                </a:path>
                <a:path w="9823622" h="2214483" stroke="0" extrusionOk="0">
                  <a:moveTo>
                    <a:pt x="0" y="369088"/>
                  </a:moveTo>
                  <a:cubicBezTo>
                    <a:pt x="32679" y="188247"/>
                    <a:pt x="170754" y="2442"/>
                    <a:pt x="369088" y="0"/>
                  </a:cubicBezTo>
                  <a:cubicBezTo>
                    <a:pt x="601779" y="-24008"/>
                    <a:pt x="934635" y="10198"/>
                    <a:pt x="1158823" y="0"/>
                  </a:cubicBezTo>
                  <a:cubicBezTo>
                    <a:pt x="1383012" y="-10198"/>
                    <a:pt x="1518127" y="17617"/>
                    <a:pt x="1675994" y="0"/>
                  </a:cubicBezTo>
                  <a:cubicBezTo>
                    <a:pt x="1833861" y="-17617"/>
                    <a:pt x="2373267" y="28118"/>
                    <a:pt x="2556584" y="0"/>
                  </a:cubicBezTo>
                  <a:cubicBezTo>
                    <a:pt x="2739901" y="-28118"/>
                    <a:pt x="2821960" y="16969"/>
                    <a:pt x="3073755" y="0"/>
                  </a:cubicBezTo>
                  <a:cubicBezTo>
                    <a:pt x="3325550" y="-16969"/>
                    <a:pt x="3406084" y="12896"/>
                    <a:pt x="3590927" y="0"/>
                  </a:cubicBezTo>
                  <a:cubicBezTo>
                    <a:pt x="3775770" y="-12896"/>
                    <a:pt x="3921887" y="-12505"/>
                    <a:pt x="4017244" y="0"/>
                  </a:cubicBezTo>
                  <a:cubicBezTo>
                    <a:pt x="4112601" y="12505"/>
                    <a:pt x="4355798" y="10449"/>
                    <a:pt x="4443561" y="0"/>
                  </a:cubicBezTo>
                  <a:cubicBezTo>
                    <a:pt x="4531324" y="-10449"/>
                    <a:pt x="4782063" y="8741"/>
                    <a:pt x="4960733" y="0"/>
                  </a:cubicBezTo>
                  <a:cubicBezTo>
                    <a:pt x="5139403" y="-8741"/>
                    <a:pt x="5289920" y="18632"/>
                    <a:pt x="5387050" y="0"/>
                  </a:cubicBezTo>
                  <a:cubicBezTo>
                    <a:pt x="5484180" y="-18632"/>
                    <a:pt x="5676232" y="-8479"/>
                    <a:pt x="5813367" y="0"/>
                  </a:cubicBezTo>
                  <a:cubicBezTo>
                    <a:pt x="5950502" y="8479"/>
                    <a:pt x="6141853" y="29455"/>
                    <a:pt x="6421393" y="0"/>
                  </a:cubicBezTo>
                  <a:cubicBezTo>
                    <a:pt x="6700933" y="-29455"/>
                    <a:pt x="6951440" y="-3953"/>
                    <a:pt x="7120273" y="0"/>
                  </a:cubicBezTo>
                  <a:cubicBezTo>
                    <a:pt x="7289106" y="3953"/>
                    <a:pt x="7646886" y="-419"/>
                    <a:pt x="7819154" y="0"/>
                  </a:cubicBezTo>
                  <a:cubicBezTo>
                    <a:pt x="7991422" y="419"/>
                    <a:pt x="8122091" y="11329"/>
                    <a:pt x="8245471" y="0"/>
                  </a:cubicBezTo>
                  <a:cubicBezTo>
                    <a:pt x="8368851" y="-11329"/>
                    <a:pt x="8531506" y="-10342"/>
                    <a:pt x="8762642" y="0"/>
                  </a:cubicBezTo>
                  <a:cubicBezTo>
                    <a:pt x="8993778" y="10342"/>
                    <a:pt x="9235689" y="10282"/>
                    <a:pt x="9454534" y="0"/>
                  </a:cubicBezTo>
                  <a:cubicBezTo>
                    <a:pt x="9685333" y="21608"/>
                    <a:pt x="9817923" y="161899"/>
                    <a:pt x="9823622" y="369088"/>
                  </a:cubicBezTo>
                  <a:cubicBezTo>
                    <a:pt x="9834550" y="502366"/>
                    <a:pt x="9799940" y="643802"/>
                    <a:pt x="9823622" y="846427"/>
                  </a:cubicBezTo>
                  <a:cubicBezTo>
                    <a:pt x="9847304" y="1049052"/>
                    <a:pt x="9831757" y="1104282"/>
                    <a:pt x="9823622" y="1338530"/>
                  </a:cubicBezTo>
                  <a:cubicBezTo>
                    <a:pt x="9815487" y="1572778"/>
                    <a:pt x="9813246" y="1608436"/>
                    <a:pt x="9823622" y="1845395"/>
                  </a:cubicBezTo>
                  <a:cubicBezTo>
                    <a:pt x="9837919" y="2061236"/>
                    <a:pt x="9653326" y="2188374"/>
                    <a:pt x="9454534" y="2214483"/>
                  </a:cubicBezTo>
                  <a:cubicBezTo>
                    <a:pt x="9350421" y="2222484"/>
                    <a:pt x="9168738" y="2214271"/>
                    <a:pt x="8937362" y="2214483"/>
                  </a:cubicBezTo>
                  <a:cubicBezTo>
                    <a:pt x="8705986" y="2214695"/>
                    <a:pt x="8691678" y="2202036"/>
                    <a:pt x="8511045" y="2214483"/>
                  </a:cubicBezTo>
                  <a:cubicBezTo>
                    <a:pt x="8330412" y="2226930"/>
                    <a:pt x="8212094" y="2203234"/>
                    <a:pt x="7993874" y="2214483"/>
                  </a:cubicBezTo>
                  <a:cubicBezTo>
                    <a:pt x="7775654" y="2225732"/>
                    <a:pt x="7715364" y="2196262"/>
                    <a:pt x="7567557" y="2214483"/>
                  </a:cubicBezTo>
                  <a:cubicBezTo>
                    <a:pt x="7419750" y="2232704"/>
                    <a:pt x="7118267" y="2241844"/>
                    <a:pt x="6868676" y="2214483"/>
                  </a:cubicBezTo>
                  <a:cubicBezTo>
                    <a:pt x="6619085" y="2187122"/>
                    <a:pt x="6367502" y="2181772"/>
                    <a:pt x="6078941" y="2214483"/>
                  </a:cubicBezTo>
                  <a:cubicBezTo>
                    <a:pt x="5790381" y="2247194"/>
                    <a:pt x="5396020" y="2240730"/>
                    <a:pt x="5198352" y="2214483"/>
                  </a:cubicBezTo>
                  <a:cubicBezTo>
                    <a:pt x="5000684" y="2188236"/>
                    <a:pt x="4755670" y="2228832"/>
                    <a:pt x="4499472" y="2214483"/>
                  </a:cubicBezTo>
                  <a:cubicBezTo>
                    <a:pt x="4243274" y="2200134"/>
                    <a:pt x="4197550" y="2215056"/>
                    <a:pt x="3982300" y="2214483"/>
                  </a:cubicBezTo>
                  <a:cubicBezTo>
                    <a:pt x="3767050" y="2213910"/>
                    <a:pt x="3560217" y="2197488"/>
                    <a:pt x="3192565" y="2214483"/>
                  </a:cubicBezTo>
                  <a:cubicBezTo>
                    <a:pt x="2824913" y="2231478"/>
                    <a:pt x="2678850" y="2203598"/>
                    <a:pt x="2493685" y="2214483"/>
                  </a:cubicBezTo>
                  <a:cubicBezTo>
                    <a:pt x="2308520" y="2225368"/>
                    <a:pt x="2233039" y="2226927"/>
                    <a:pt x="1976513" y="2214483"/>
                  </a:cubicBezTo>
                  <a:cubicBezTo>
                    <a:pt x="1719987" y="2202039"/>
                    <a:pt x="1445299" y="2239172"/>
                    <a:pt x="1277633" y="2214483"/>
                  </a:cubicBezTo>
                  <a:cubicBezTo>
                    <a:pt x="1109967" y="2189794"/>
                    <a:pt x="757688" y="2185127"/>
                    <a:pt x="369088" y="2214483"/>
                  </a:cubicBezTo>
                  <a:cubicBezTo>
                    <a:pt x="142981" y="2215043"/>
                    <a:pt x="-26220" y="2061711"/>
                    <a:pt x="0" y="1845395"/>
                  </a:cubicBezTo>
                  <a:cubicBezTo>
                    <a:pt x="2633" y="1623280"/>
                    <a:pt x="-6460" y="1544940"/>
                    <a:pt x="0" y="1397582"/>
                  </a:cubicBezTo>
                  <a:cubicBezTo>
                    <a:pt x="6460" y="1250224"/>
                    <a:pt x="981" y="1020350"/>
                    <a:pt x="0" y="875953"/>
                  </a:cubicBezTo>
                  <a:cubicBezTo>
                    <a:pt x="-981" y="731556"/>
                    <a:pt x="3237" y="505473"/>
                    <a:pt x="0" y="369088"/>
                  </a:cubicBezTo>
                  <a:close/>
                </a:path>
              </a:pathLst>
            </a:custGeom>
            <a:solidFill>
              <a:schemeClr val="accent4">
                <a:lumMod val="20000"/>
                <a:lumOff val="80000"/>
              </a:schemeClr>
            </a:solidFill>
            <a:ln w="12700" cap="flat" cmpd="sng" algn="ctr">
              <a:solidFill>
                <a:srgbClr val="FFC000"/>
              </a:solidFill>
              <a:prstDash val="solid"/>
              <a:miter lim="800000"/>
              <a:extLst>
                <a:ext uri="{C807C97D-BFC1-408E-A445-0C87EB9F89A2}">
                  <ask:lineSketchStyleProps xmlns:ask="http://schemas.microsoft.com/office/drawing/2018/sketchyshapes" xmlns="" sd="3520093239">
                    <a:prstGeom prst="roundRect">
                      <a:avLst/>
                    </a:prstGeom>
                    <ask:type>
                      <ask:lineSketchFreehan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B0F0"/>
                </a:solidFill>
                <a:effectLst/>
                <a:uLnTx/>
                <a:uFillTx/>
                <a:latin typeface="#9Slide02 Noi dung dai"/>
                <a:ea typeface="+mn-ea"/>
                <a:cs typeface="+mn-cs"/>
              </a:endParaRPr>
            </a:p>
          </p:txBody>
        </p:sp>
        <p:sp>
          <p:nvSpPr>
            <p:cNvPr id="2" name="Rectangle 1"/>
            <p:cNvSpPr/>
            <p:nvPr/>
          </p:nvSpPr>
          <p:spPr>
            <a:xfrm>
              <a:off x="2614794" y="77056"/>
              <a:ext cx="8596429" cy="2308324"/>
            </a:xfrm>
            <a:prstGeom prst="rect">
              <a:avLst/>
            </a:prstGeom>
          </p:spPr>
          <p:txBody>
            <a:bodyPr wrap="square">
              <a:spAutoFit/>
            </a:bodyPr>
            <a:lstStyle/>
            <a:p>
              <a:pPr marL="0" marR="0" lvl="0" indent="271463" algn="ctr"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&gt; ; &lt; ; = ?</a:t>
              </a:r>
            </a:p>
            <a:p>
              <a:pPr marL="0" marR="0" lvl="0" indent="271463" algn="just"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a)	2 975 + 4 017…..4 017 + 2 975</a:t>
              </a:r>
            </a:p>
            <a:p>
              <a:pPr marL="0" marR="0" lvl="0" indent="271463" algn="just"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b)	3 864 + 2 900 ….. 2 900 + 3 799</a:t>
              </a:r>
            </a:p>
            <a:p>
              <a:pPr marL="0" marR="0" lvl="0" indent="271463" algn="just"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c)	8 264 + 927 ..…. 927 + 8 300</a:t>
              </a:r>
            </a:p>
          </p:txBody>
        </p:sp>
      </p:grpSp>
      <p:sp>
        <p:nvSpPr>
          <p:cNvPr id="3" name="Rectangle 2"/>
          <p:cNvSpPr/>
          <p:nvPr/>
        </p:nvSpPr>
        <p:spPr>
          <a:xfrm>
            <a:off x="2869525" y="3011643"/>
            <a:ext cx="9141500" cy="3301801"/>
          </a:xfrm>
          <a:prstGeom prst="rect">
            <a:avLst/>
          </a:prstGeom>
        </p:spPr>
        <p:txBody>
          <a:bodyPr wrap="square">
            <a:spAutoFit/>
          </a:bodyPr>
          <a:lstStyle/>
          <a:p>
            <a:pPr lvl="0">
              <a:lnSpc>
                <a:spcPct val="150000"/>
              </a:lnSpc>
            </a:pPr>
            <a:r>
              <a:rPr lang="pt-BR" sz="4800" b="1" dirty="0">
                <a:solidFill>
                  <a:prstClr val="white"/>
                </a:solidFill>
                <a:cs typeface="Times New Roman" panose="02020603050405020304" pitchFamily="18" charset="0"/>
              </a:rPr>
              <a:t>a)	2 975 + 4 017  =  4 017 + 2 975</a:t>
            </a:r>
          </a:p>
          <a:p>
            <a:pPr lvl="0">
              <a:lnSpc>
                <a:spcPct val="150000"/>
              </a:lnSpc>
            </a:pPr>
            <a:r>
              <a:rPr lang="pt-BR" sz="4800" b="1" dirty="0">
                <a:solidFill>
                  <a:prstClr val="white"/>
                </a:solidFill>
                <a:cs typeface="Times New Roman" panose="02020603050405020304" pitchFamily="18" charset="0"/>
              </a:rPr>
              <a:t>b)	3 864 + 2 900  &gt;  2 900 + 3 799</a:t>
            </a:r>
          </a:p>
          <a:p>
            <a:pPr lvl="0">
              <a:lnSpc>
                <a:spcPct val="150000"/>
              </a:lnSpc>
            </a:pPr>
            <a:r>
              <a:rPr lang="pt-BR" sz="4800" b="1" dirty="0">
                <a:solidFill>
                  <a:prstClr val="white"/>
                </a:solidFill>
                <a:cs typeface="Times New Roman" panose="02020603050405020304" pitchFamily="18" charset="0"/>
              </a:rPr>
              <a:t>c) 8 264 + </a:t>
            </a:r>
            <a:r>
              <a:rPr lang="pt-BR" sz="4800" b="1">
                <a:solidFill>
                  <a:prstClr val="white"/>
                </a:solidFill>
                <a:cs typeface="Times New Roman" panose="02020603050405020304" pitchFamily="18" charset="0"/>
              </a:rPr>
              <a:t>927  </a:t>
            </a:r>
            <a:r>
              <a:rPr lang="pt-BR" sz="4800" b="1" dirty="0">
                <a:solidFill>
                  <a:prstClr val="white"/>
                </a:solidFill>
                <a:cs typeface="Times New Roman" panose="02020603050405020304" pitchFamily="18" charset="0"/>
              </a:rPr>
              <a:t>&lt;  927 + 8 300</a:t>
            </a:r>
          </a:p>
        </p:txBody>
      </p:sp>
      <p:cxnSp>
        <p:nvCxnSpPr>
          <p:cNvPr id="43" name="Straight Connector 9">
            <a:extLst>
              <a:ext uri="{FF2B5EF4-FFF2-40B4-BE49-F238E27FC236}">
                <a16:creationId xmlns:a16="http://schemas.microsoft.com/office/drawing/2014/main" id="{AF16295D-20C9-524B-3AB4-CA046134933A}"/>
              </a:ext>
            </a:extLst>
          </p:cNvPr>
          <p:cNvCxnSpPr>
            <a:cxnSpLocks/>
          </p:cNvCxnSpPr>
          <p:nvPr/>
        </p:nvCxnSpPr>
        <p:spPr>
          <a:xfrm>
            <a:off x="2485648" y="5209693"/>
            <a:ext cx="9406830"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9">
            <a:extLst>
              <a:ext uri="{FF2B5EF4-FFF2-40B4-BE49-F238E27FC236}">
                <a16:creationId xmlns:a16="http://schemas.microsoft.com/office/drawing/2014/main" id="{AF16295D-20C9-524B-3AB4-CA046134933A}"/>
              </a:ext>
            </a:extLst>
          </p:cNvPr>
          <p:cNvCxnSpPr>
            <a:cxnSpLocks/>
          </p:cNvCxnSpPr>
          <p:nvPr/>
        </p:nvCxnSpPr>
        <p:spPr>
          <a:xfrm>
            <a:off x="2485648" y="6458948"/>
            <a:ext cx="9406830"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25ADDD25-0E3A-4760-7599-8194BAF91474}"/>
              </a:ext>
            </a:extLst>
          </p:cNvPr>
          <p:cNvSpPr/>
          <p:nvPr/>
        </p:nvSpPr>
        <p:spPr>
          <a:xfrm rot="10800000">
            <a:off x="2473916" y="2714155"/>
            <a:ext cx="9401525" cy="3924000"/>
          </a:xfrm>
          <a:prstGeom prst="rect">
            <a:avLst/>
          </a:prstGeom>
          <a:noFill/>
          <a:ln w="31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8473A728-D0C6-B7A3-6C6A-F4EF2B6BC867}"/>
              </a:ext>
            </a:extLst>
          </p:cNvPr>
          <p:cNvPicPr>
            <a:picLocks noChangeAspect="1"/>
          </p:cNvPicPr>
          <p:nvPr/>
        </p:nvPicPr>
        <p:blipFill>
          <a:blip r:embed="rId5"/>
          <a:stretch>
            <a:fillRect/>
          </a:stretch>
        </p:blipFill>
        <p:spPr>
          <a:xfrm>
            <a:off x="-617743" y="-144482"/>
            <a:ext cx="3273836" cy="1908213"/>
          </a:xfrm>
          <a:prstGeom prst="rect">
            <a:avLst/>
          </a:prstGeom>
        </p:spPr>
      </p:pic>
    </p:spTree>
    <p:extLst>
      <p:ext uri="{BB962C8B-B14F-4D97-AF65-F5344CB8AC3E}">
        <p14:creationId xmlns:p14="http://schemas.microsoft.com/office/powerpoint/2010/main" val="174246111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21A5E2-338E-A5D9-42AF-0E344ACC30DA}"/>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200000"/>
                    </a14:imgEffect>
                  </a14:imgLayer>
                </a14:imgProps>
              </a:ext>
            </a:extLst>
          </a:blip>
          <a:srcRect t="329" b="1"/>
          <a:stretch/>
        </p:blipFill>
        <p:spPr>
          <a:xfrm>
            <a:off x="0" y="0"/>
            <a:ext cx="12192000" cy="6857999"/>
          </a:xfrm>
          <a:prstGeom prst="rect">
            <a:avLst/>
          </a:prstGeom>
        </p:spPr>
      </p:pic>
      <p:pic>
        <p:nvPicPr>
          <p:cNvPr id="6" name="Graphic 5">
            <a:extLst>
              <a:ext uri="{FF2B5EF4-FFF2-40B4-BE49-F238E27FC236}">
                <a16:creationId xmlns:a16="http://schemas.microsoft.com/office/drawing/2014/main" id="{9B826CB8-3A8A-6EF0-E291-AAD6B5D5796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flipH="1">
            <a:off x="7292898" y="2051285"/>
            <a:ext cx="3135400" cy="4155111"/>
          </a:xfrm>
          <a:prstGeom prst="rect">
            <a:avLst/>
          </a:prstGeom>
          <a:effectLst>
            <a:outerShdw blurRad="76200" dir="13500000" sy="23000" kx="1200000" algn="br" rotWithShape="0">
              <a:prstClr val="black">
                <a:alpha val="20000"/>
              </a:prstClr>
            </a:outerShdw>
          </a:effectLst>
        </p:spPr>
      </p:pic>
      <p:pic>
        <p:nvPicPr>
          <p:cNvPr id="2" name="Picture 1">
            <a:extLst>
              <a:ext uri="{FF2B5EF4-FFF2-40B4-BE49-F238E27FC236}">
                <a16:creationId xmlns:a16="http://schemas.microsoft.com/office/drawing/2014/main" id="{C94F8019-D9EC-EC60-88F6-14C9122C51EB}"/>
              </a:ext>
            </a:extLst>
          </p:cNvPr>
          <p:cNvPicPr>
            <a:picLocks noChangeAspect="1"/>
          </p:cNvPicPr>
          <p:nvPr/>
        </p:nvPicPr>
        <p:blipFill>
          <a:blip r:embed="rId6"/>
          <a:stretch>
            <a:fillRect/>
          </a:stretch>
        </p:blipFill>
        <p:spPr>
          <a:xfrm>
            <a:off x="4012167" y="2332752"/>
            <a:ext cx="3310415" cy="2554445"/>
          </a:xfrm>
          <a:prstGeom prst="rect">
            <a:avLst/>
          </a:prstGeom>
        </p:spPr>
      </p:pic>
    </p:spTree>
    <p:extLst>
      <p:ext uri="{BB962C8B-B14F-4D97-AF65-F5344CB8AC3E}">
        <p14:creationId xmlns:p14="http://schemas.microsoft.com/office/powerpoint/2010/main" val="212343872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93" name="Hình chữ nhật: Góc Tròn 6">
            <a:extLst>
              <a:ext uri="{FF2B5EF4-FFF2-40B4-BE49-F238E27FC236}">
                <a16:creationId xmlns:a16="http://schemas.microsoft.com/office/drawing/2014/main" id="{5EDA13FA-52E6-BE1A-FEDF-A2A8F414FB17}"/>
              </a:ext>
            </a:extLst>
          </p:cNvPr>
          <p:cNvSpPr/>
          <p:nvPr/>
        </p:nvSpPr>
        <p:spPr>
          <a:xfrm>
            <a:off x="172569" y="207411"/>
            <a:ext cx="11868630" cy="6529565"/>
          </a:xfrm>
          <a:custGeom>
            <a:avLst/>
            <a:gdLst>
              <a:gd name="connsiteX0" fmla="*/ 0 w 11868630"/>
              <a:gd name="connsiteY0" fmla="*/ 1088283 h 6529565"/>
              <a:gd name="connsiteX1" fmla="*/ 1088283 w 11868630"/>
              <a:gd name="connsiteY1" fmla="*/ 0 h 6529565"/>
              <a:gd name="connsiteX2" fmla="*/ 10780347 w 11868630"/>
              <a:gd name="connsiteY2" fmla="*/ 0 h 6529565"/>
              <a:gd name="connsiteX3" fmla="*/ 11868630 w 11868630"/>
              <a:gd name="connsiteY3" fmla="*/ 1088283 h 6529565"/>
              <a:gd name="connsiteX4" fmla="*/ 11868630 w 11868630"/>
              <a:gd name="connsiteY4" fmla="*/ 5441282 h 6529565"/>
              <a:gd name="connsiteX5" fmla="*/ 10780347 w 11868630"/>
              <a:gd name="connsiteY5" fmla="*/ 6529565 h 6529565"/>
              <a:gd name="connsiteX6" fmla="*/ 1088283 w 11868630"/>
              <a:gd name="connsiteY6" fmla="*/ 6529565 h 6529565"/>
              <a:gd name="connsiteX7" fmla="*/ 0 w 11868630"/>
              <a:gd name="connsiteY7" fmla="*/ 5441282 h 6529565"/>
              <a:gd name="connsiteX8" fmla="*/ 0 w 11868630"/>
              <a:gd name="connsiteY8" fmla="*/ 1088283 h 65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630" h="6529565" fill="none" extrusionOk="0">
                <a:moveTo>
                  <a:pt x="0" y="1088283"/>
                </a:moveTo>
                <a:cubicBezTo>
                  <a:pt x="-97911" y="493329"/>
                  <a:pt x="485731" y="8572"/>
                  <a:pt x="1088283" y="0"/>
                </a:cubicBezTo>
                <a:cubicBezTo>
                  <a:pt x="5783717" y="77600"/>
                  <a:pt x="6925269" y="-27269"/>
                  <a:pt x="10780347" y="0"/>
                </a:cubicBezTo>
                <a:cubicBezTo>
                  <a:pt x="11446770" y="-86247"/>
                  <a:pt x="11930125" y="505344"/>
                  <a:pt x="11868630" y="1088283"/>
                </a:cubicBezTo>
                <a:cubicBezTo>
                  <a:pt x="11977630" y="2436843"/>
                  <a:pt x="11790421" y="4826700"/>
                  <a:pt x="11868630" y="5441282"/>
                </a:cubicBezTo>
                <a:cubicBezTo>
                  <a:pt x="11797083" y="6014336"/>
                  <a:pt x="11284100" y="6572472"/>
                  <a:pt x="10780347" y="6529565"/>
                </a:cubicBezTo>
                <a:cubicBezTo>
                  <a:pt x="8376932" y="6578742"/>
                  <a:pt x="4583615" y="6406863"/>
                  <a:pt x="1088283" y="6529565"/>
                </a:cubicBezTo>
                <a:cubicBezTo>
                  <a:pt x="474948" y="6623976"/>
                  <a:pt x="-47091" y="6082870"/>
                  <a:pt x="0" y="5441282"/>
                </a:cubicBezTo>
                <a:cubicBezTo>
                  <a:pt x="47022" y="4597184"/>
                  <a:pt x="104569" y="2155541"/>
                  <a:pt x="0" y="1088283"/>
                </a:cubicBezTo>
                <a:close/>
              </a:path>
              <a:path w="11868630" h="6529565" stroke="0" extrusionOk="0">
                <a:moveTo>
                  <a:pt x="0" y="1088283"/>
                </a:moveTo>
                <a:cubicBezTo>
                  <a:pt x="24239" y="484470"/>
                  <a:pt x="553689" y="-4434"/>
                  <a:pt x="1088283" y="0"/>
                </a:cubicBezTo>
                <a:cubicBezTo>
                  <a:pt x="3058497" y="-129276"/>
                  <a:pt x="8105171" y="-77778"/>
                  <a:pt x="10780347" y="0"/>
                </a:cubicBezTo>
                <a:cubicBezTo>
                  <a:pt x="11374683" y="-21380"/>
                  <a:pt x="11850025" y="594519"/>
                  <a:pt x="11868630" y="1088283"/>
                </a:cubicBezTo>
                <a:cubicBezTo>
                  <a:pt x="11950229" y="2908235"/>
                  <a:pt x="12022930" y="3536088"/>
                  <a:pt x="11868630" y="5441282"/>
                </a:cubicBezTo>
                <a:cubicBezTo>
                  <a:pt x="11918403" y="6147291"/>
                  <a:pt x="11329250" y="6547285"/>
                  <a:pt x="10780347" y="6529565"/>
                </a:cubicBezTo>
                <a:cubicBezTo>
                  <a:pt x="6571720" y="6573785"/>
                  <a:pt x="3070520" y="6500183"/>
                  <a:pt x="1088283" y="6529565"/>
                </a:cubicBezTo>
                <a:cubicBezTo>
                  <a:pt x="474565" y="6480860"/>
                  <a:pt x="-11060" y="6039768"/>
                  <a:pt x="0" y="5441282"/>
                </a:cubicBezTo>
                <a:cubicBezTo>
                  <a:pt x="-159954" y="4161506"/>
                  <a:pt x="22140" y="2271464"/>
                  <a:pt x="0" y="1088283"/>
                </a:cubicBezTo>
                <a:close/>
              </a:path>
            </a:pathLst>
          </a:custGeom>
          <a:solidFill>
            <a:schemeClr val="bg1"/>
          </a:solidFill>
          <a:ln w="38100">
            <a:solidFill>
              <a:srgbClr val="FF5D5D"/>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Nhóm 7">
            <a:extLst>
              <a:ext uri="{FF2B5EF4-FFF2-40B4-BE49-F238E27FC236}">
                <a16:creationId xmlns:a16="http://schemas.microsoft.com/office/drawing/2014/main" id="{9489627E-CB62-97BB-1803-93A21401105B}"/>
              </a:ext>
            </a:extLst>
          </p:cNvPr>
          <p:cNvGrpSpPr/>
          <p:nvPr/>
        </p:nvGrpSpPr>
        <p:grpSpPr>
          <a:xfrm>
            <a:off x="675374" y="412838"/>
            <a:ext cx="10459204" cy="923330"/>
            <a:chOff x="1169225" y="229167"/>
            <a:chExt cx="10459204" cy="923330"/>
          </a:xfrm>
        </p:grpSpPr>
        <p:sp>
          <p:nvSpPr>
            <p:cNvPr id="8" name="TextBox 16">
              <a:extLst>
                <a:ext uri="{FF2B5EF4-FFF2-40B4-BE49-F238E27FC236}">
                  <a16:creationId xmlns:a16="http://schemas.microsoft.com/office/drawing/2014/main" id="{26DA287F-80C3-BFDD-2792-4403BD97486B}"/>
                </a:ext>
              </a:extLst>
            </p:cNvPr>
            <p:cNvSpPr txBox="1"/>
            <p:nvPr/>
          </p:nvSpPr>
          <p:spPr>
            <a:xfrm>
              <a:off x="1976792" y="229167"/>
              <a:ext cx="9651637" cy="9233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5400" b="1" dirty="0" err="1">
                  <a:solidFill>
                    <a:srgbClr val="FF5757"/>
                  </a:solidFill>
                  <a:latin typeface="Calibri" panose="020F0502020204030204"/>
                </a:rPr>
                <a:t>Tính</a:t>
              </a:r>
              <a:r>
                <a:rPr lang="en-US" sz="5400" b="1" dirty="0">
                  <a:solidFill>
                    <a:srgbClr val="FF5757"/>
                  </a:solidFill>
                  <a:latin typeface="Calibri" panose="020F0502020204030204"/>
                </a:rPr>
                <a:t> </a:t>
              </a:r>
              <a:r>
                <a:rPr lang="en-US" sz="5400" b="1" dirty="0" err="1">
                  <a:solidFill>
                    <a:srgbClr val="FF5757"/>
                  </a:solidFill>
                  <a:latin typeface="Calibri" panose="020F0502020204030204"/>
                </a:rPr>
                <a:t>nhẩm</a:t>
              </a:r>
              <a:endParaRPr kumimoji="0" lang="vi-VN" sz="5400" b="1" i="0" u="none" strike="noStrike" kern="1200" cap="none" spc="0" normalizeH="0" baseline="0" noProof="0" dirty="0">
                <a:ln>
                  <a:noFill/>
                </a:ln>
                <a:solidFill>
                  <a:srgbClr val="FF5757"/>
                </a:solidFill>
                <a:effectLst/>
                <a:uLnTx/>
                <a:uFillTx/>
                <a:latin typeface="Arial" panose="020B0604020202020204" pitchFamily="34" charset="0"/>
                <a:ea typeface="+mn-ea"/>
                <a:cs typeface="+mn-cs"/>
              </a:endParaRPr>
            </a:p>
          </p:txBody>
        </p:sp>
        <p:sp>
          <p:nvSpPr>
            <p:cNvPr id="9" name="Oval 22">
              <a:extLst>
                <a:ext uri="{FF2B5EF4-FFF2-40B4-BE49-F238E27FC236}">
                  <a16:creationId xmlns:a16="http://schemas.microsoft.com/office/drawing/2014/main" id="{5719930A-368D-12B8-5BF6-1C17D7828032}"/>
                </a:ext>
              </a:extLst>
            </p:cNvPr>
            <p:cNvSpPr/>
            <p:nvPr/>
          </p:nvSpPr>
          <p:spPr>
            <a:xfrm>
              <a:off x="1169225" y="243763"/>
              <a:ext cx="704966" cy="701040"/>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23">
              <a:extLst>
                <a:ext uri="{FF2B5EF4-FFF2-40B4-BE49-F238E27FC236}">
                  <a16:creationId xmlns:a16="http://schemas.microsoft.com/office/drawing/2014/main" id="{B830302B-6BEF-643E-92B0-D05212792BF4}"/>
                </a:ext>
              </a:extLst>
            </p:cNvPr>
            <p:cNvSpPr txBox="1"/>
            <p:nvPr/>
          </p:nvSpPr>
          <p:spPr>
            <a:xfrm>
              <a:off x="1290767" y="351502"/>
              <a:ext cx="5565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1</a:t>
              </a:r>
              <a:endParaRPr kumimoji="0" lang="vi-VN"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 name="TextBox 1">
            <a:extLst>
              <a:ext uri="{FF2B5EF4-FFF2-40B4-BE49-F238E27FC236}">
                <a16:creationId xmlns:a16="http://schemas.microsoft.com/office/drawing/2014/main" id="{91490A41-93CB-5929-E0C2-C9FC217C89D2}"/>
              </a:ext>
            </a:extLst>
          </p:cNvPr>
          <p:cNvSpPr txBox="1"/>
          <p:nvPr/>
        </p:nvSpPr>
        <p:spPr>
          <a:xfrm>
            <a:off x="857250" y="1504950"/>
            <a:ext cx="6000750" cy="1938992"/>
          </a:xfrm>
          <a:prstGeom prst="rect">
            <a:avLst/>
          </a:prstGeom>
          <a:noFill/>
        </p:spPr>
        <p:txBody>
          <a:bodyPr wrap="square" rtlCol="0">
            <a:spAutoFit/>
          </a:bodyPr>
          <a:lstStyle/>
          <a:p>
            <a:pPr algn="just"/>
            <a:r>
              <a:rPr lang="pt-BR" sz="4000" b="0" i="0" dirty="0">
                <a:solidFill>
                  <a:srgbClr val="000000"/>
                </a:solidFill>
                <a:effectLst/>
              </a:rPr>
              <a:t>a) 70 000 + 60 000</a:t>
            </a:r>
          </a:p>
          <a:p>
            <a:pPr algn="just"/>
            <a:r>
              <a:rPr lang="pt-BR" sz="4000" b="0" i="0" dirty="0">
                <a:solidFill>
                  <a:srgbClr val="000000"/>
                </a:solidFill>
                <a:effectLst/>
              </a:rPr>
              <a:t>    160 000 – 90 000</a:t>
            </a:r>
          </a:p>
          <a:p>
            <a:pPr algn="just"/>
            <a:r>
              <a:rPr lang="pt-BR" sz="4000" b="0" i="0" dirty="0">
                <a:solidFill>
                  <a:srgbClr val="000000"/>
                </a:solidFill>
                <a:effectLst/>
              </a:rPr>
              <a:t>    500 000 + 700 000</a:t>
            </a:r>
          </a:p>
        </p:txBody>
      </p:sp>
      <p:sp>
        <p:nvSpPr>
          <p:cNvPr id="3" name="TextBox 2">
            <a:extLst>
              <a:ext uri="{FF2B5EF4-FFF2-40B4-BE49-F238E27FC236}">
                <a16:creationId xmlns:a16="http://schemas.microsoft.com/office/drawing/2014/main" id="{33FA7BCF-429C-93D8-0DF3-FBF0C98B90DD}"/>
              </a:ext>
            </a:extLst>
          </p:cNvPr>
          <p:cNvSpPr txBox="1"/>
          <p:nvPr/>
        </p:nvSpPr>
        <p:spPr>
          <a:xfrm>
            <a:off x="3200400" y="3981450"/>
            <a:ext cx="6000750" cy="1754326"/>
          </a:xfrm>
          <a:prstGeom prst="rect">
            <a:avLst/>
          </a:prstGeom>
          <a:noFill/>
        </p:spPr>
        <p:txBody>
          <a:bodyPr wrap="square" rtlCol="0">
            <a:spAutoFit/>
          </a:bodyPr>
          <a:lstStyle/>
          <a:p>
            <a:pPr algn="just"/>
            <a:r>
              <a:rPr lang="pt-BR" sz="3600" b="0" i="0" dirty="0">
                <a:solidFill>
                  <a:srgbClr val="000000"/>
                </a:solidFill>
                <a:effectLst/>
              </a:rPr>
              <a:t>b) 90 000 + 50 000 – 80 000</a:t>
            </a:r>
          </a:p>
          <a:p>
            <a:pPr algn="just"/>
            <a:r>
              <a:rPr lang="pt-BR" sz="3600" b="0" i="0" dirty="0">
                <a:solidFill>
                  <a:srgbClr val="000000"/>
                </a:solidFill>
                <a:effectLst/>
              </a:rPr>
              <a:t>    150 000 – 70 000 + 40 000</a:t>
            </a:r>
          </a:p>
          <a:p>
            <a:pPr algn="just"/>
            <a:r>
              <a:rPr lang="pt-BR" sz="3600" b="0" i="0" dirty="0">
                <a:solidFill>
                  <a:srgbClr val="000000"/>
                </a:solidFill>
                <a:effectLst/>
              </a:rPr>
              <a:t>    800 000 + 700 000 – 900 000</a:t>
            </a:r>
          </a:p>
        </p:txBody>
      </p:sp>
      <p:sp>
        <p:nvSpPr>
          <p:cNvPr id="6" name="TextBox 5">
            <a:extLst>
              <a:ext uri="{FF2B5EF4-FFF2-40B4-BE49-F238E27FC236}">
                <a16:creationId xmlns:a16="http://schemas.microsoft.com/office/drawing/2014/main" id="{DBC50674-345C-5DF5-4E97-4D1D13AD031F}"/>
              </a:ext>
            </a:extLst>
          </p:cNvPr>
          <p:cNvSpPr txBox="1"/>
          <p:nvPr/>
        </p:nvSpPr>
        <p:spPr>
          <a:xfrm>
            <a:off x="4800600" y="1485900"/>
            <a:ext cx="2809875" cy="707886"/>
          </a:xfrm>
          <a:prstGeom prst="rect">
            <a:avLst/>
          </a:prstGeom>
          <a:noFill/>
        </p:spPr>
        <p:txBody>
          <a:bodyPr wrap="square" rtlCol="0">
            <a:spAutoFit/>
          </a:bodyPr>
          <a:lstStyle/>
          <a:p>
            <a:r>
              <a:rPr lang="en-US" sz="4000" b="1" dirty="0">
                <a:solidFill>
                  <a:srgbClr val="FF0000"/>
                </a:solidFill>
              </a:rPr>
              <a:t>= 130 000</a:t>
            </a:r>
          </a:p>
        </p:txBody>
      </p:sp>
      <p:sp>
        <p:nvSpPr>
          <p:cNvPr id="14" name="TextBox 13">
            <a:extLst>
              <a:ext uri="{FF2B5EF4-FFF2-40B4-BE49-F238E27FC236}">
                <a16:creationId xmlns:a16="http://schemas.microsoft.com/office/drawing/2014/main" id="{7E59CA8B-CDF2-2776-DB4A-AFEC5A895FDA}"/>
              </a:ext>
            </a:extLst>
          </p:cNvPr>
          <p:cNvSpPr txBox="1"/>
          <p:nvPr/>
        </p:nvSpPr>
        <p:spPr>
          <a:xfrm>
            <a:off x="5000625" y="2085975"/>
            <a:ext cx="2809875" cy="707886"/>
          </a:xfrm>
          <a:prstGeom prst="rect">
            <a:avLst/>
          </a:prstGeom>
          <a:noFill/>
        </p:spPr>
        <p:txBody>
          <a:bodyPr wrap="square" rtlCol="0">
            <a:spAutoFit/>
          </a:bodyPr>
          <a:lstStyle/>
          <a:p>
            <a:r>
              <a:rPr lang="en-US" sz="4000" b="1" dirty="0">
                <a:solidFill>
                  <a:srgbClr val="FF0000"/>
                </a:solidFill>
              </a:rPr>
              <a:t>= 70 000</a:t>
            </a:r>
          </a:p>
        </p:txBody>
      </p:sp>
      <p:sp>
        <p:nvSpPr>
          <p:cNvPr id="18" name="TextBox 17">
            <a:extLst>
              <a:ext uri="{FF2B5EF4-FFF2-40B4-BE49-F238E27FC236}">
                <a16:creationId xmlns:a16="http://schemas.microsoft.com/office/drawing/2014/main" id="{328F72C9-A102-5F79-6AFC-03050FCCC35A}"/>
              </a:ext>
            </a:extLst>
          </p:cNvPr>
          <p:cNvSpPr txBox="1"/>
          <p:nvPr/>
        </p:nvSpPr>
        <p:spPr>
          <a:xfrm>
            <a:off x="5191125" y="2705100"/>
            <a:ext cx="2809875" cy="707886"/>
          </a:xfrm>
          <a:prstGeom prst="rect">
            <a:avLst/>
          </a:prstGeom>
          <a:noFill/>
        </p:spPr>
        <p:txBody>
          <a:bodyPr wrap="square" rtlCol="0">
            <a:spAutoFit/>
          </a:bodyPr>
          <a:lstStyle/>
          <a:p>
            <a:r>
              <a:rPr lang="en-US" sz="4000" b="1" dirty="0">
                <a:solidFill>
                  <a:srgbClr val="FF0000"/>
                </a:solidFill>
              </a:rPr>
              <a:t>= 1 200 000</a:t>
            </a:r>
          </a:p>
        </p:txBody>
      </p:sp>
      <p:sp>
        <p:nvSpPr>
          <p:cNvPr id="19" name="TextBox 18">
            <a:extLst>
              <a:ext uri="{FF2B5EF4-FFF2-40B4-BE49-F238E27FC236}">
                <a16:creationId xmlns:a16="http://schemas.microsoft.com/office/drawing/2014/main" id="{F0989395-365F-C7F9-C8D6-8892FEB47AA0}"/>
              </a:ext>
            </a:extLst>
          </p:cNvPr>
          <p:cNvSpPr txBox="1"/>
          <p:nvPr/>
        </p:nvSpPr>
        <p:spPr>
          <a:xfrm>
            <a:off x="8343900" y="3914775"/>
            <a:ext cx="2809875" cy="707886"/>
          </a:xfrm>
          <a:prstGeom prst="rect">
            <a:avLst/>
          </a:prstGeom>
          <a:noFill/>
        </p:spPr>
        <p:txBody>
          <a:bodyPr wrap="square" rtlCol="0">
            <a:spAutoFit/>
          </a:bodyPr>
          <a:lstStyle/>
          <a:p>
            <a:r>
              <a:rPr lang="en-US" sz="4000" b="1" dirty="0">
                <a:solidFill>
                  <a:srgbClr val="FF0000"/>
                </a:solidFill>
              </a:rPr>
              <a:t> = 60 000</a:t>
            </a:r>
          </a:p>
        </p:txBody>
      </p:sp>
      <p:sp>
        <p:nvSpPr>
          <p:cNvPr id="20" name="TextBox 19">
            <a:extLst>
              <a:ext uri="{FF2B5EF4-FFF2-40B4-BE49-F238E27FC236}">
                <a16:creationId xmlns:a16="http://schemas.microsoft.com/office/drawing/2014/main" id="{83EBE72C-6F4A-C6A5-A58D-2FFC4E5041DE}"/>
              </a:ext>
            </a:extLst>
          </p:cNvPr>
          <p:cNvSpPr txBox="1"/>
          <p:nvPr/>
        </p:nvSpPr>
        <p:spPr>
          <a:xfrm>
            <a:off x="8591550" y="4457700"/>
            <a:ext cx="2809875" cy="707886"/>
          </a:xfrm>
          <a:prstGeom prst="rect">
            <a:avLst/>
          </a:prstGeom>
          <a:noFill/>
        </p:spPr>
        <p:txBody>
          <a:bodyPr wrap="square" rtlCol="0">
            <a:spAutoFit/>
          </a:bodyPr>
          <a:lstStyle/>
          <a:p>
            <a:r>
              <a:rPr lang="en-US" sz="4000" b="1" dirty="0">
                <a:solidFill>
                  <a:srgbClr val="FF0000"/>
                </a:solidFill>
              </a:rPr>
              <a:t>= 120 000</a:t>
            </a:r>
          </a:p>
        </p:txBody>
      </p:sp>
      <p:sp>
        <p:nvSpPr>
          <p:cNvPr id="21" name="TextBox 20">
            <a:extLst>
              <a:ext uri="{FF2B5EF4-FFF2-40B4-BE49-F238E27FC236}">
                <a16:creationId xmlns:a16="http://schemas.microsoft.com/office/drawing/2014/main" id="{00163FF7-A642-8663-F8B4-C688DF2C350F}"/>
              </a:ext>
            </a:extLst>
          </p:cNvPr>
          <p:cNvSpPr txBox="1"/>
          <p:nvPr/>
        </p:nvSpPr>
        <p:spPr>
          <a:xfrm>
            <a:off x="9067800" y="5019675"/>
            <a:ext cx="2809875" cy="707886"/>
          </a:xfrm>
          <a:prstGeom prst="rect">
            <a:avLst/>
          </a:prstGeom>
          <a:noFill/>
        </p:spPr>
        <p:txBody>
          <a:bodyPr wrap="square" rtlCol="0">
            <a:spAutoFit/>
          </a:bodyPr>
          <a:lstStyle/>
          <a:p>
            <a:r>
              <a:rPr lang="en-US" sz="4000" b="1" dirty="0">
                <a:solidFill>
                  <a:srgbClr val="FF0000"/>
                </a:solidFill>
              </a:rPr>
              <a:t>= 600 000</a:t>
            </a:r>
          </a:p>
        </p:txBody>
      </p:sp>
    </p:spTree>
    <p:extLst>
      <p:ext uri="{BB962C8B-B14F-4D97-AF65-F5344CB8AC3E}">
        <p14:creationId xmlns:p14="http://schemas.microsoft.com/office/powerpoint/2010/main" val="330212846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down)">
                                      <p:cBhvr>
                                        <p:cTn id="15" dur="5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Effect transition="in" filter="wipe(down)">
                                      <p:cBhvr>
                                        <p:cTn id="20" dur="500"/>
                                        <p:tgtEl>
                                          <p:spTgt spid="1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animEffect transition="in" filter="wipe(down)">
                                      <p:cBhvr>
                                        <p:cTn id="25" dur="500"/>
                                        <p:tgtEl>
                                          <p:spTgt spid="18">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9">
                                            <p:txEl>
                                              <p:pRg st="0" end="0"/>
                                            </p:txEl>
                                          </p:spTgt>
                                        </p:tgtEl>
                                        <p:attrNameLst>
                                          <p:attrName>style.visibility</p:attrName>
                                        </p:attrNameLst>
                                      </p:cBhvr>
                                      <p:to>
                                        <p:strVal val="visible"/>
                                      </p:to>
                                    </p:set>
                                    <p:animEffect transition="in" filter="wipe(down)">
                                      <p:cBhvr>
                                        <p:cTn id="30" dur="500"/>
                                        <p:tgtEl>
                                          <p:spTgt spid="19">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0">
                                            <p:txEl>
                                              <p:pRg st="0" end="0"/>
                                            </p:txEl>
                                          </p:spTgt>
                                        </p:tgtEl>
                                        <p:attrNameLst>
                                          <p:attrName>style.visibility</p:attrName>
                                        </p:attrNameLst>
                                      </p:cBhvr>
                                      <p:to>
                                        <p:strVal val="visible"/>
                                      </p:to>
                                    </p:set>
                                    <p:animEffect transition="in" filter="wipe(down)">
                                      <p:cBhvr>
                                        <p:cTn id="35" dur="500"/>
                                        <p:tgtEl>
                                          <p:spTgt spid="20">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21">
                                            <p:txEl>
                                              <p:pRg st="0" end="0"/>
                                            </p:txEl>
                                          </p:spTgt>
                                        </p:tgtEl>
                                        <p:attrNameLst>
                                          <p:attrName>style.visibility</p:attrName>
                                        </p:attrNameLst>
                                      </p:cBhvr>
                                      <p:to>
                                        <p:strVal val="visible"/>
                                      </p:to>
                                    </p:set>
                                    <p:animEffect transition="in" filter="wipe(down)">
                                      <p:cBhvr>
                                        <p:cTn id="40"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93" name="Hình chữ nhật: Góc Tròn 6">
            <a:extLst>
              <a:ext uri="{FF2B5EF4-FFF2-40B4-BE49-F238E27FC236}">
                <a16:creationId xmlns:a16="http://schemas.microsoft.com/office/drawing/2014/main" id="{5EDA13FA-52E6-BE1A-FEDF-A2A8F414FB17}"/>
              </a:ext>
            </a:extLst>
          </p:cNvPr>
          <p:cNvSpPr/>
          <p:nvPr/>
        </p:nvSpPr>
        <p:spPr>
          <a:xfrm>
            <a:off x="172569" y="207411"/>
            <a:ext cx="11868630" cy="6529565"/>
          </a:xfrm>
          <a:custGeom>
            <a:avLst/>
            <a:gdLst>
              <a:gd name="connsiteX0" fmla="*/ 0 w 11868630"/>
              <a:gd name="connsiteY0" fmla="*/ 1088283 h 6529565"/>
              <a:gd name="connsiteX1" fmla="*/ 1088283 w 11868630"/>
              <a:gd name="connsiteY1" fmla="*/ 0 h 6529565"/>
              <a:gd name="connsiteX2" fmla="*/ 10780347 w 11868630"/>
              <a:gd name="connsiteY2" fmla="*/ 0 h 6529565"/>
              <a:gd name="connsiteX3" fmla="*/ 11868630 w 11868630"/>
              <a:gd name="connsiteY3" fmla="*/ 1088283 h 6529565"/>
              <a:gd name="connsiteX4" fmla="*/ 11868630 w 11868630"/>
              <a:gd name="connsiteY4" fmla="*/ 5441282 h 6529565"/>
              <a:gd name="connsiteX5" fmla="*/ 10780347 w 11868630"/>
              <a:gd name="connsiteY5" fmla="*/ 6529565 h 6529565"/>
              <a:gd name="connsiteX6" fmla="*/ 1088283 w 11868630"/>
              <a:gd name="connsiteY6" fmla="*/ 6529565 h 6529565"/>
              <a:gd name="connsiteX7" fmla="*/ 0 w 11868630"/>
              <a:gd name="connsiteY7" fmla="*/ 5441282 h 6529565"/>
              <a:gd name="connsiteX8" fmla="*/ 0 w 11868630"/>
              <a:gd name="connsiteY8" fmla="*/ 1088283 h 65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630" h="6529565" fill="none" extrusionOk="0">
                <a:moveTo>
                  <a:pt x="0" y="1088283"/>
                </a:moveTo>
                <a:cubicBezTo>
                  <a:pt x="-97911" y="493329"/>
                  <a:pt x="485731" y="8572"/>
                  <a:pt x="1088283" y="0"/>
                </a:cubicBezTo>
                <a:cubicBezTo>
                  <a:pt x="5783717" y="77600"/>
                  <a:pt x="6925269" y="-27269"/>
                  <a:pt x="10780347" y="0"/>
                </a:cubicBezTo>
                <a:cubicBezTo>
                  <a:pt x="11446770" y="-86247"/>
                  <a:pt x="11930125" y="505344"/>
                  <a:pt x="11868630" y="1088283"/>
                </a:cubicBezTo>
                <a:cubicBezTo>
                  <a:pt x="11977630" y="2436843"/>
                  <a:pt x="11790421" y="4826700"/>
                  <a:pt x="11868630" y="5441282"/>
                </a:cubicBezTo>
                <a:cubicBezTo>
                  <a:pt x="11797083" y="6014336"/>
                  <a:pt x="11284100" y="6572472"/>
                  <a:pt x="10780347" y="6529565"/>
                </a:cubicBezTo>
                <a:cubicBezTo>
                  <a:pt x="8376932" y="6578742"/>
                  <a:pt x="4583615" y="6406863"/>
                  <a:pt x="1088283" y="6529565"/>
                </a:cubicBezTo>
                <a:cubicBezTo>
                  <a:pt x="474948" y="6623976"/>
                  <a:pt x="-47091" y="6082870"/>
                  <a:pt x="0" y="5441282"/>
                </a:cubicBezTo>
                <a:cubicBezTo>
                  <a:pt x="47022" y="4597184"/>
                  <a:pt x="104569" y="2155541"/>
                  <a:pt x="0" y="1088283"/>
                </a:cubicBezTo>
                <a:close/>
              </a:path>
              <a:path w="11868630" h="6529565" stroke="0" extrusionOk="0">
                <a:moveTo>
                  <a:pt x="0" y="1088283"/>
                </a:moveTo>
                <a:cubicBezTo>
                  <a:pt x="24239" y="484470"/>
                  <a:pt x="553689" y="-4434"/>
                  <a:pt x="1088283" y="0"/>
                </a:cubicBezTo>
                <a:cubicBezTo>
                  <a:pt x="3058497" y="-129276"/>
                  <a:pt x="8105171" y="-77778"/>
                  <a:pt x="10780347" y="0"/>
                </a:cubicBezTo>
                <a:cubicBezTo>
                  <a:pt x="11374683" y="-21380"/>
                  <a:pt x="11850025" y="594519"/>
                  <a:pt x="11868630" y="1088283"/>
                </a:cubicBezTo>
                <a:cubicBezTo>
                  <a:pt x="11950229" y="2908235"/>
                  <a:pt x="12022930" y="3536088"/>
                  <a:pt x="11868630" y="5441282"/>
                </a:cubicBezTo>
                <a:cubicBezTo>
                  <a:pt x="11918403" y="6147291"/>
                  <a:pt x="11329250" y="6547285"/>
                  <a:pt x="10780347" y="6529565"/>
                </a:cubicBezTo>
                <a:cubicBezTo>
                  <a:pt x="6571720" y="6573785"/>
                  <a:pt x="3070520" y="6500183"/>
                  <a:pt x="1088283" y="6529565"/>
                </a:cubicBezTo>
                <a:cubicBezTo>
                  <a:pt x="474565" y="6480860"/>
                  <a:pt x="-11060" y="6039768"/>
                  <a:pt x="0" y="5441282"/>
                </a:cubicBezTo>
                <a:cubicBezTo>
                  <a:pt x="-159954" y="4161506"/>
                  <a:pt x="22140" y="2271464"/>
                  <a:pt x="0" y="1088283"/>
                </a:cubicBezTo>
                <a:close/>
              </a:path>
            </a:pathLst>
          </a:custGeom>
          <a:solidFill>
            <a:schemeClr val="bg1"/>
          </a:solidFill>
          <a:ln w="38100">
            <a:solidFill>
              <a:srgbClr val="FF5D5D"/>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Nhóm 7">
            <a:extLst>
              <a:ext uri="{FF2B5EF4-FFF2-40B4-BE49-F238E27FC236}">
                <a16:creationId xmlns:a16="http://schemas.microsoft.com/office/drawing/2014/main" id="{9489627E-CB62-97BB-1803-93A21401105B}"/>
              </a:ext>
            </a:extLst>
          </p:cNvPr>
          <p:cNvGrpSpPr/>
          <p:nvPr/>
        </p:nvGrpSpPr>
        <p:grpSpPr>
          <a:xfrm>
            <a:off x="675374" y="412838"/>
            <a:ext cx="10459204" cy="830997"/>
            <a:chOff x="1169225" y="229167"/>
            <a:chExt cx="10459204" cy="830997"/>
          </a:xfrm>
        </p:grpSpPr>
        <p:sp>
          <p:nvSpPr>
            <p:cNvPr id="8" name="TextBox 16">
              <a:extLst>
                <a:ext uri="{FF2B5EF4-FFF2-40B4-BE49-F238E27FC236}">
                  <a16:creationId xmlns:a16="http://schemas.microsoft.com/office/drawing/2014/main" id="{26DA287F-80C3-BFDD-2792-4403BD97486B}"/>
                </a:ext>
              </a:extLst>
            </p:cNvPr>
            <p:cNvSpPr txBox="1"/>
            <p:nvPr/>
          </p:nvSpPr>
          <p:spPr>
            <a:xfrm>
              <a:off x="1976792" y="229167"/>
              <a:ext cx="9651637"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800" b="0" i="0" dirty="0" err="1">
                  <a:solidFill>
                    <a:srgbClr val="000000"/>
                  </a:solidFill>
                  <a:effectLst/>
                  <a:ea typeface="Open Sans" panose="020B0606030504020204" pitchFamily="34" charset="0"/>
                  <a:cs typeface="Open Sans" panose="020B0606030504020204" pitchFamily="34" charset="0"/>
                </a:rPr>
                <a:t>Đặt</a:t>
              </a:r>
              <a:r>
                <a:rPr lang="en-US" sz="4800" b="0" i="0" dirty="0">
                  <a:solidFill>
                    <a:srgbClr val="000000"/>
                  </a:solidFill>
                  <a:effectLst/>
                  <a:ea typeface="Open Sans" panose="020B0606030504020204" pitchFamily="34" charset="0"/>
                  <a:cs typeface="Open Sans" panose="020B0606030504020204" pitchFamily="34" charset="0"/>
                </a:rPr>
                <a:t> </a:t>
              </a:r>
              <a:r>
                <a:rPr lang="en-US" sz="4800" b="0" i="0" dirty="0" err="1">
                  <a:solidFill>
                    <a:srgbClr val="000000"/>
                  </a:solidFill>
                  <a:effectLst/>
                  <a:ea typeface="Open Sans" panose="020B0606030504020204" pitchFamily="34" charset="0"/>
                  <a:cs typeface="Open Sans" panose="020B0606030504020204" pitchFamily="34" charset="0"/>
                </a:rPr>
                <a:t>tính</a:t>
              </a:r>
              <a:r>
                <a:rPr lang="en-US" sz="4800" b="0" i="0" dirty="0">
                  <a:solidFill>
                    <a:srgbClr val="000000"/>
                  </a:solidFill>
                  <a:effectLst/>
                  <a:ea typeface="Open Sans" panose="020B0606030504020204" pitchFamily="34" charset="0"/>
                  <a:cs typeface="Open Sans" panose="020B0606030504020204" pitchFamily="34" charset="0"/>
                </a:rPr>
                <a:t> </a:t>
              </a:r>
              <a:r>
                <a:rPr lang="en-US" sz="4800" b="0" i="0" dirty="0" err="1">
                  <a:solidFill>
                    <a:srgbClr val="000000"/>
                  </a:solidFill>
                  <a:effectLst/>
                  <a:ea typeface="Open Sans" panose="020B0606030504020204" pitchFamily="34" charset="0"/>
                  <a:cs typeface="Open Sans" panose="020B0606030504020204" pitchFamily="34" charset="0"/>
                </a:rPr>
                <a:t>rồi</a:t>
              </a:r>
              <a:r>
                <a:rPr lang="en-US" sz="4800" b="0" i="0" dirty="0">
                  <a:solidFill>
                    <a:srgbClr val="000000"/>
                  </a:solidFill>
                  <a:effectLst/>
                  <a:ea typeface="Open Sans" panose="020B0606030504020204" pitchFamily="34" charset="0"/>
                  <a:cs typeface="Open Sans" panose="020B0606030504020204" pitchFamily="34" charset="0"/>
                </a:rPr>
                <a:t> </a:t>
              </a:r>
              <a:r>
                <a:rPr lang="en-US" sz="4800" b="0" i="0" dirty="0" err="1">
                  <a:solidFill>
                    <a:srgbClr val="000000"/>
                  </a:solidFill>
                  <a:effectLst/>
                  <a:ea typeface="Open Sans" panose="020B0606030504020204" pitchFamily="34" charset="0"/>
                  <a:cs typeface="Open Sans" panose="020B0606030504020204" pitchFamily="34" charset="0"/>
                </a:rPr>
                <a:t>tính</a:t>
              </a:r>
              <a:r>
                <a:rPr lang="en-US" sz="4800" b="0" i="0" dirty="0">
                  <a:solidFill>
                    <a:srgbClr val="000000"/>
                  </a:solidFill>
                  <a:effectLst/>
                  <a:ea typeface="Open Sans" panose="020B0606030504020204" pitchFamily="34" charset="0"/>
                  <a:cs typeface="Open Sans" panose="020B0606030504020204" pitchFamily="34" charset="0"/>
                </a:rPr>
                <a:t>.</a:t>
              </a:r>
              <a:endParaRPr kumimoji="0" lang="vi-VN" sz="4800" b="1" i="0" u="none" strike="noStrike" kern="1200" cap="none" spc="0" normalizeH="0" baseline="0" noProof="0" dirty="0">
                <a:ln>
                  <a:noFill/>
                </a:ln>
                <a:solidFill>
                  <a:srgbClr val="FF5757"/>
                </a:solidFill>
                <a:effectLst/>
                <a:uLnTx/>
                <a:uFillTx/>
                <a:ea typeface="Open Sans" panose="020B0606030504020204" pitchFamily="34" charset="0"/>
                <a:cs typeface="Open Sans" panose="020B0606030504020204" pitchFamily="34" charset="0"/>
              </a:endParaRPr>
            </a:p>
          </p:txBody>
        </p:sp>
        <p:sp>
          <p:nvSpPr>
            <p:cNvPr id="9" name="Oval 22">
              <a:extLst>
                <a:ext uri="{FF2B5EF4-FFF2-40B4-BE49-F238E27FC236}">
                  <a16:creationId xmlns:a16="http://schemas.microsoft.com/office/drawing/2014/main" id="{5719930A-368D-12B8-5BF6-1C17D7828032}"/>
                </a:ext>
              </a:extLst>
            </p:cNvPr>
            <p:cNvSpPr/>
            <p:nvPr/>
          </p:nvSpPr>
          <p:spPr>
            <a:xfrm>
              <a:off x="1169225" y="243763"/>
              <a:ext cx="704966" cy="701040"/>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23">
              <a:extLst>
                <a:ext uri="{FF2B5EF4-FFF2-40B4-BE49-F238E27FC236}">
                  <a16:creationId xmlns:a16="http://schemas.microsoft.com/office/drawing/2014/main" id="{B830302B-6BEF-643E-92B0-D05212792BF4}"/>
                </a:ext>
              </a:extLst>
            </p:cNvPr>
            <p:cNvSpPr txBox="1"/>
            <p:nvPr/>
          </p:nvSpPr>
          <p:spPr>
            <a:xfrm>
              <a:off x="1290767" y="351502"/>
              <a:ext cx="5565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1</a:t>
              </a:r>
              <a:endParaRPr kumimoji="0" lang="vi-VN"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5" name="Rectangle: Rounded Corners 4">
            <a:extLst>
              <a:ext uri="{FF2B5EF4-FFF2-40B4-BE49-F238E27FC236}">
                <a16:creationId xmlns:a16="http://schemas.microsoft.com/office/drawing/2014/main" id="{7A524DF2-4EC0-0135-3626-42E639C77C17}"/>
              </a:ext>
            </a:extLst>
          </p:cNvPr>
          <p:cNvSpPr/>
          <p:nvPr/>
        </p:nvSpPr>
        <p:spPr>
          <a:xfrm>
            <a:off x="990600" y="1590675"/>
            <a:ext cx="2867025" cy="723899"/>
          </a:xfrm>
          <a:prstGeom prst="roundRect">
            <a:avLst>
              <a:gd name="adj" fmla="val 30180"/>
            </a:avLst>
          </a:prstGeom>
          <a:solidFill>
            <a:srgbClr val="F49ECF"/>
          </a:solidFill>
          <a:ln>
            <a:solidFill>
              <a:srgbClr val="F49E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rPr>
              <a:t>9 658 + 6 290</a:t>
            </a:r>
          </a:p>
        </p:txBody>
      </p:sp>
      <p:sp>
        <p:nvSpPr>
          <p:cNvPr id="11" name="Rectangle: Rounded Corners 10">
            <a:extLst>
              <a:ext uri="{FF2B5EF4-FFF2-40B4-BE49-F238E27FC236}">
                <a16:creationId xmlns:a16="http://schemas.microsoft.com/office/drawing/2014/main" id="{79CF0D20-9973-1C34-14B9-11FC4C41D1FB}"/>
              </a:ext>
            </a:extLst>
          </p:cNvPr>
          <p:cNvSpPr/>
          <p:nvPr/>
        </p:nvSpPr>
        <p:spPr>
          <a:xfrm>
            <a:off x="1000125" y="2724150"/>
            <a:ext cx="3409950" cy="723899"/>
          </a:xfrm>
          <a:prstGeom prst="roundRect">
            <a:avLst>
              <a:gd name="adj" fmla="val 30180"/>
            </a:avLst>
          </a:prstGeom>
          <a:solidFill>
            <a:srgbClr val="F49ECF"/>
          </a:solidFill>
          <a:ln>
            <a:solidFill>
              <a:srgbClr val="F49E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rPr>
              <a:t>14 709 – 5 234</a:t>
            </a:r>
          </a:p>
        </p:txBody>
      </p:sp>
      <p:sp>
        <p:nvSpPr>
          <p:cNvPr id="12" name="Rectangle: Rounded Corners 11">
            <a:extLst>
              <a:ext uri="{FF2B5EF4-FFF2-40B4-BE49-F238E27FC236}">
                <a16:creationId xmlns:a16="http://schemas.microsoft.com/office/drawing/2014/main" id="{EA0BE764-A23C-E1F4-1D71-623A76A70C3E}"/>
              </a:ext>
            </a:extLst>
          </p:cNvPr>
          <p:cNvSpPr/>
          <p:nvPr/>
        </p:nvSpPr>
        <p:spPr>
          <a:xfrm>
            <a:off x="6772275" y="1562100"/>
            <a:ext cx="3486150" cy="723899"/>
          </a:xfrm>
          <a:prstGeom prst="roundRect">
            <a:avLst>
              <a:gd name="adj" fmla="val 30180"/>
            </a:avLst>
          </a:prstGeom>
          <a:solidFill>
            <a:srgbClr val="F49ECF"/>
          </a:solidFill>
          <a:ln>
            <a:solidFill>
              <a:srgbClr val="F49E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rPr>
              <a:t>56 204 + 74 539</a:t>
            </a:r>
          </a:p>
        </p:txBody>
      </p:sp>
      <p:sp>
        <p:nvSpPr>
          <p:cNvPr id="13" name="Rectangle: Rounded Corners 12">
            <a:extLst>
              <a:ext uri="{FF2B5EF4-FFF2-40B4-BE49-F238E27FC236}">
                <a16:creationId xmlns:a16="http://schemas.microsoft.com/office/drawing/2014/main" id="{B8CEA0BD-65D9-4D06-12F3-68B02B6105FD}"/>
              </a:ext>
            </a:extLst>
          </p:cNvPr>
          <p:cNvSpPr/>
          <p:nvPr/>
        </p:nvSpPr>
        <p:spPr>
          <a:xfrm>
            <a:off x="6781800" y="2695575"/>
            <a:ext cx="4095750" cy="723899"/>
          </a:xfrm>
          <a:prstGeom prst="roundRect">
            <a:avLst>
              <a:gd name="adj" fmla="val 30180"/>
            </a:avLst>
          </a:prstGeom>
          <a:solidFill>
            <a:srgbClr val="F49ECF"/>
          </a:solidFill>
          <a:ln>
            <a:solidFill>
              <a:srgbClr val="F49E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rPr>
              <a:t>159 570 – 81 625</a:t>
            </a:r>
          </a:p>
        </p:txBody>
      </p:sp>
    </p:spTree>
    <p:extLst>
      <p:ext uri="{BB962C8B-B14F-4D97-AF65-F5344CB8AC3E}">
        <p14:creationId xmlns:p14="http://schemas.microsoft.com/office/powerpoint/2010/main" val="235373515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P spid="13"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TotalTime>
  <Words>773</Words>
  <Application>Microsoft Office PowerPoint</Application>
  <PresentationFormat>Widescreen</PresentationFormat>
  <Paragraphs>120</Paragraphs>
  <Slides>26</Slides>
  <Notes>6</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26</vt:i4>
      </vt:variant>
    </vt:vector>
  </HeadingPairs>
  <TitlesOfParts>
    <vt:vector size="43" baseType="lpstr">
      <vt:lpstr>微软雅黑</vt:lpstr>
      <vt:lpstr>#9Slide02 Noi dung dai</vt:lpstr>
      <vt:lpstr>#9Slide05 Phobia</vt:lpstr>
      <vt:lpstr>Arial</vt:lpstr>
      <vt:lpstr>Bebas Neue</vt:lpstr>
      <vt:lpstr>Calibri</vt:lpstr>
      <vt:lpstr>Calibri Light</vt:lpstr>
      <vt:lpstr>Cambria</vt:lpstr>
      <vt:lpstr>等线</vt:lpstr>
      <vt:lpstr>Karla</vt:lpstr>
      <vt:lpstr>Love Ya Like A Sister</vt:lpstr>
      <vt:lpstr>Open Sans</vt:lpstr>
      <vt:lpstr>Times New Roman</vt:lpstr>
      <vt:lpstr>UTM Cookies</vt:lpstr>
      <vt:lpstr>1_Office Theme</vt:lpstr>
      <vt:lpstr>Printable Number Sense Activities for Pre-K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34</cp:revision>
  <dcterms:created xsi:type="dcterms:W3CDTF">2023-10-09T03:05:32Z</dcterms:created>
  <dcterms:modified xsi:type="dcterms:W3CDTF">2025-01-03T09:06:46Z</dcterms:modified>
</cp:coreProperties>
</file>