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359" r:id="rId3"/>
    <p:sldId id="2624" r:id="rId4"/>
    <p:sldId id="260" r:id="rId5"/>
    <p:sldId id="271" r:id="rId6"/>
    <p:sldId id="256" r:id="rId7"/>
    <p:sldId id="273" r:id="rId8"/>
    <p:sldId id="274" r:id="rId9"/>
    <p:sldId id="268" r:id="rId10"/>
    <p:sldId id="275" r:id="rId11"/>
    <p:sldId id="2610" r:id="rId12"/>
    <p:sldId id="282" r:id="rId13"/>
    <p:sldId id="298" r:id="rId14"/>
    <p:sldId id="2625" r:id="rId15"/>
    <p:sldId id="594" r:id="rId16"/>
    <p:sldId id="2626" r:id="rId17"/>
    <p:sldId id="2608" r:id="rId18"/>
    <p:sldId id="382" r:id="rId19"/>
    <p:sldId id="2619" r:id="rId20"/>
    <p:sldId id="2620" r:id="rId21"/>
    <p:sldId id="2618" r:id="rId22"/>
    <p:sldId id="2623" r:id="rId23"/>
    <p:sldId id="2614" r:id="rId24"/>
    <p:sldId id="2615" r:id="rId25"/>
    <p:sldId id="2616" r:id="rId26"/>
    <p:sldId id="2627" r:id="rId27"/>
    <p:sldId id="266" r:id="rId28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46B9"/>
    <a:srgbClr val="0000FF"/>
    <a:srgbClr val="6600FF"/>
    <a:srgbClr val="93DBFF"/>
    <a:srgbClr val="AFE4FF"/>
    <a:srgbClr val="F22CF7"/>
    <a:srgbClr val="B2DE82"/>
    <a:srgbClr val="FF0066"/>
    <a:srgbClr val="EC8EFC"/>
    <a:srgbClr val="F5B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0B3B8-A7D1-4B55-A55B-C70DC023A472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610A2-2D14-4AB0-9D0B-D6814D61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2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10A2-2D14-4AB0-9D0B-D6814D61C1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30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5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9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5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02749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61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7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91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31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94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98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0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11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36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76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34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7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745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73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1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2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46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8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microsoft.com/office/2007/relationships/hdphoto" Target="../media/hdphoto2.wdp"/><Relationship Id="rId18" Type="http://schemas.openxmlformats.org/officeDocument/2006/relationships/image" Target="../media/image33.pn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12" Type="http://schemas.openxmlformats.org/officeDocument/2006/relationships/image" Target="../media/image30.png"/><Relationship Id="rId17" Type="http://schemas.microsoft.com/office/2007/relationships/hdphoto" Target="../media/hdphoto4.wdp"/><Relationship Id="rId2" Type="http://schemas.openxmlformats.org/officeDocument/2006/relationships/image" Target="../media/image21.jp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g"/><Relationship Id="rId11" Type="http://schemas.microsoft.com/office/2007/relationships/hdphoto" Target="../media/hdphoto1.wdp"/><Relationship Id="rId5" Type="http://schemas.openxmlformats.org/officeDocument/2006/relationships/image" Target="../media/image24.jpg"/><Relationship Id="rId15" Type="http://schemas.microsoft.com/office/2007/relationships/hdphoto" Target="../media/hdphoto3.wdp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jp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audio" Target="../media/audio5.wav"/><Relationship Id="rId7" Type="http://schemas.openxmlformats.org/officeDocument/2006/relationships/image" Target="../media/image3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gi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audio" Target="../media/audio5.wav"/><Relationship Id="rId7" Type="http://schemas.openxmlformats.org/officeDocument/2006/relationships/image" Target="../media/image3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gi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audio" Target="../media/audio5.wav"/><Relationship Id="rId7" Type="http://schemas.openxmlformats.org/officeDocument/2006/relationships/image" Target="../media/image3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gi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audio" Target="../media/audio5.wav"/><Relationship Id="rId7" Type="http://schemas.openxmlformats.org/officeDocument/2006/relationships/image" Target="../media/image3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gi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9.xml"/><Relationship Id="rId1" Type="http://schemas.openxmlformats.org/officeDocument/2006/relationships/audio" Target="file:///C:\Documents%20and%20Settings\Admin\My%20Documents\Downloads\Music\LOP%20CHUNG%20MINH%20DOAN%20KET.mp3" TargetMode="External"/><Relationship Id="rId6" Type="http://schemas.openxmlformats.org/officeDocument/2006/relationships/image" Target="../media/image42.gif"/><Relationship Id="rId11" Type="http://schemas.openxmlformats.org/officeDocument/2006/relationships/image" Target="../media/image47.png"/><Relationship Id="rId5" Type="http://schemas.openxmlformats.org/officeDocument/2006/relationships/image" Target="../media/image41.gif"/><Relationship Id="rId10" Type="http://schemas.openxmlformats.org/officeDocument/2006/relationships/image" Target="../media/image46.gif"/><Relationship Id="rId4" Type="http://schemas.openxmlformats.org/officeDocument/2006/relationships/image" Target="../media/image40.wmf"/><Relationship Id="rId9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audio" Target="../media/audio2.wav"/><Relationship Id="rId17" Type="http://schemas.openxmlformats.org/officeDocument/2006/relationships/image" Target="../media/image7.gif"/><Relationship Id="rId2" Type="http://schemas.openxmlformats.org/officeDocument/2006/relationships/audio" Target="NULL" TargetMode="External"/><Relationship Id="rId16" Type="http://schemas.openxmlformats.org/officeDocument/2006/relationships/image" Target="../media/image6.gif"/><Relationship Id="rId20" Type="http://schemas.openxmlformats.org/officeDocument/2006/relationships/image" Target="../media/image10.gif"/><Relationship Id="rId1" Type="http://schemas.openxmlformats.org/officeDocument/2006/relationships/themeOverride" Target="../theme/themeOverride1.xml"/><Relationship Id="rId6" Type="http://schemas.microsoft.com/office/2007/relationships/media" Target="../media/media3.mp3"/><Relationship Id="rId11" Type="http://schemas.openxmlformats.org/officeDocument/2006/relationships/audio" Target="../media/audio1.wav"/><Relationship Id="rId5" Type="http://schemas.openxmlformats.org/officeDocument/2006/relationships/audio" Target="../media/media2.mp3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9.png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1.png"/><Relationship Id="rId18" Type="http://schemas.openxmlformats.org/officeDocument/2006/relationships/image" Target="../media/image10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5.png"/><Relationship Id="rId17" Type="http://schemas.openxmlformats.org/officeDocument/2006/relationships/image" Target="../media/image9.png"/><Relationship Id="rId2" Type="http://schemas.openxmlformats.org/officeDocument/2006/relationships/audio" Target="NULL" TargetMode="External"/><Relationship Id="rId16" Type="http://schemas.openxmlformats.org/officeDocument/2006/relationships/image" Target="../media/image8.png"/><Relationship Id="rId1" Type="http://schemas.openxmlformats.org/officeDocument/2006/relationships/themeOverride" Target="../theme/themeOverride2.xml"/><Relationship Id="rId6" Type="http://schemas.microsoft.com/office/2007/relationships/media" Target="../media/media3.mp3"/><Relationship Id="rId11" Type="http://schemas.openxmlformats.org/officeDocument/2006/relationships/image" Target="../media/image3.png"/><Relationship Id="rId5" Type="http://schemas.openxmlformats.org/officeDocument/2006/relationships/audio" Target="../media/media2.mp3"/><Relationship Id="rId15" Type="http://schemas.openxmlformats.org/officeDocument/2006/relationships/image" Target="../media/image7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3.png"/><Relationship Id="rId18" Type="http://schemas.openxmlformats.org/officeDocument/2006/relationships/image" Target="../media/image10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2.png"/><Relationship Id="rId17" Type="http://schemas.openxmlformats.org/officeDocument/2006/relationships/image" Target="../media/image9.png"/><Relationship Id="rId2" Type="http://schemas.openxmlformats.org/officeDocument/2006/relationships/audio" Target="NULL" TargetMode="External"/><Relationship Id="rId16" Type="http://schemas.openxmlformats.org/officeDocument/2006/relationships/image" Target="../media/image8.png"/><Relationship Id="rId1" Type="http://schemas.openxmlformats.org/officeDocument/2006/relationships/themeOverride" Target="../theme/themeOverride3.xml"/><Relationship Id="rId6" Type="http://schemas.microsoft.com/office/2007/relationships/media" Target="../media/media3.mp3"/><Relationship Id="rId11" Type="http://schemas.openxmlformats.org/officeDocument/2006/relationships/image" Target="../media/image3.png"/><Relationship Id="rId5" Type="http://schemas.openxmlformats.org/officeDocument/2006/relationships/audio" Target="../media/media2.mp3"/><Relationship Id="rId15" Type="http://schemas.openxmlformats.org/officeDocument/2006/relationships/image" Target="../media/image7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4.png"/><Relationship Id="rId18" Type="http://schemas.openxmlformats.org/officeDocument/2006/relationships/image" Target="../media/image10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openxmlformats.org/officeDocument/2006/relationships/audio" Target="NULL" TargetMode="External"/><Relationship Id="rId16" Type="http://schemas.openxmlformats.org/officeDocument/2006/relationships/image" Target="../media/image8.png"/><Relationship Id="rId1" Type="http://schemas.openxmlformats.org/officeDocument/2006/relationships/themeOverride" Target="../theme/themeOverride4.xml"/><Relationship Id="rId6" Type="http://schemas.microsoft.com/office/2007/relationships/media" Target="../media/media3.mp3"/><Relationship Id="rId11" Type="http://schemas.openxmlformats.org/officeDocument/2006/relationships/image" Target="../media/image3.png"/><Relationship Id="rId5" Type="http://schemas.openxmlformats.org/officeDocument/2006/relationships/audio" Target="../media/media2.mp3"/><Relationship Id="rId15" Type="http://schemas.openxmlformats.org/officeDocument/2006/relationships/image" Target="../media/image7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6.png"/><Relationship Id="rId18" Type="http://schemas.openxmlformats.org/officeDocument/2006/relationships/image" Target="../media/image10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5.png"/><Relationship Id="rId17" Type="http://schemas.openxmlformats.org/officeDocument/2006/relationships/image" Target="../media/image9.png"/><Relationship Id="rId2" Type="http://schemas.openxmlformats.org/officeDocument/2006/relationships/audio" Target="NULL" TargetMode="External"/><Relationship Id="rId16" Type="http://schemas.openxmlformats.org/officeDocument/2006/relationships/image" Target="../media/image8.png"/><Relationship Id="rId1" Type="http://schemas.openxmlformats.org/officeDocument/2006/relationships/themeOverride" Target="../theme/themeOverride5.xml"/><Relationship Id="rId6" Type="http://schemas.microsoft.com/office/2007/relationships/media" Target="../media/media3.mp3"/><Relationship Id="rId11" Type="http://schemas.openxmlformats.org/officeDocument/2006/relationships/image" Target="../media/image3.png"/><Relationship Id="rId5" Type="http://schemas.openxmlformats.org/officeDocument/2006/relationships/audio" Target="../media/media2.mp3"/><Relationship Id="rId15" Type="http://schemas.openxmlformats.org/officeDocument/2006/relationships/image" Target="../media/image7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8.png"/><Relationship Id="rId18" Type="http://schemas.openxmlformats.org/officeDocument/2006/relationships/image" Target="../media/image10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7.png"/><Relationship Id="rId17" Type="http://schemas.openxmlformats.org/officeDocument/2006/relationships/image" Target="../media/image9.png"/><Relationship Id="rId2" Type="http://schemas.openxmlformats.org/officeDocument/2006/relationships/audio" Target="NULL" TargetMode="External"/><Relationship Id="rId16" Type="http://schemas.openxmlformats.org/officeDocument/2006/relationships/image" Target="../media/image8.png"/><Relationship Id="rId1" Type="http://schemas.openxmlformats.org/officeDocument/2006/relationships/themeOverride" Target="../theme/themeOverride6.xml"/><Relationship Id="rId6" Type="http://schemas.microsoft.com/office/2007/relationships/media" Target="../media/media3.mp3"/><Relationship Id="rId11" Type="http://schemas.openxmlformats.org/officeDocument/2006/relationships/image" Target="../media/image3.png"/><Relationship Id="rId5" Type="http://schemas.openxmlformats.org/officeDocument/2006/relationships/audio" Target="../media/media2.mp3"/><Relationship Id="rId15" Type="http://schemas.openxmlformats.org/officeDocument/2006/relationships/image" Target="../media/image7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id="{D4425CDA-FC9C-1C34-E847-775C620B9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0"/>
            <a:ext cx="12255500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5EC9BD-F2B1-4031-3FBA-BE04514F716D}"/>
              </a:ext>
            </a:extLst>
          </p:cNvPr>
          <p:cNvSpPr/>
          <p:nvPr/>
        </p:nvSpPr>
        <p:spPr>
          <a:xfrm>
            <a:off x="3425756" y="254357"/>
            <a:ext cx="5569089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4473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ĐẠI QUANG</a:t>
            </a:r>
            <a:endParaRPr lang="en-US" sz="280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7FAB8E-D531-F80B-81F9-17AE7A0CD4CE}"/>
              </a:ext>
            </a:extLst>
          </p:cNvPr>
          <p:cNvSpPr/>
          <p:nvPr/>
        </p:nvSpPr>
        <p:spPr>
          <a:xfrm>
            <a:off x="1796903" y="3641713"/>
            <a:ext cx="8534400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LỚP:  </a:t>
            </a:r>
            <a:r>
              <a:rPr lang="en-US" sz="40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2A</a:t>
            </a:r>
            <a:endParaRPr lang="en-US" sz="1200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A085C7E-D232-2377-4221-D6D84CCE2411}"/>
              </a:ext>
            </a:extLst>
          </p:cNvPr>
          <p:cNvSpPr/>
          <p:nvPr/>
        </p:nvSpPr>
        <p:spPr>
          <a:xfrm>
            <a:off x="2681288" y="6089650"/>
            <a:ext cx="6477000" cy="609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black"/>
              </a:solidFill>
            </a:endParaRPr>
          </a:p>
        </p:txBody>
      </p:sp>
      <p:sp>
        <p:nvSpPr>
          <p:cNvPr id="13318" name="TextBox 3">
            <a:extLst>
              <a:ext uri="{FF2B5EF4-FFF2-40B4-BE49-F238E27FC236}">
                <a16:creationId xmlns:a16="http://schemas.microsoft.com/office/drawing/2014/main" id="{1BBAC13C-E67C-9216-9B83-EED3DBDFD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7175" y="6096000"/>
            <a:ext cx="6270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NGUYỄN THỊ HẢI</a:t>
            </a:r>
          </a:p>
        </p:txBody>
      </p:sp>
      <p:sp>
        <p:nvSpPr>
          <p:cNvPr id="9" name="WordArt 14">
            <a:extLst>
              <a:ext uri="{FF2B5EF4-FFF2-40B4-BE49-F238E27FC236}">
                <a16:creationId xmlns:a16="http://schemas.microsoft.com/office/drawing/2014/main" id="{FDE79610-BA95-D6B9-3CD9-0DD3CDC25D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6400" y="2220913"/>
            <a:ext cx="8001000" cy="9794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 spd="slow" advTm="339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070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4622925" y="687410"/>
            <a:ext cx="2539666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7030A0"/>
                  </a:solidFill>
                </a:endParaRPr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ĐỀ 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270962"/>
            <a:ext cx="5890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 PHẲNG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032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924541" y="2829631"/>
            <a:ext cx="6363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rgbClr val="4F6228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25</a:t>
            </a:r>
          </a:p>
          <a:p>
            <a:pPr algn="ctr"/>
            <a:r>
              <a:rPr lang="en-US" sz="4000" b="1" dirty="0">
                <a:ln>
                  <a:solidFill>
                    <a:srgbClr val="4F6228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ĐIỂM, ĐOẠN THẲNG</a:t>
            </a:r>
            <a:endParaRPr lang="vi-VN" sz="4000" b="1" dirty="0">
              <a:ln>
                <a:solidFill>
                  <a:srgbClr val="4F6228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755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7A77DD43-E368-D8FB-EEB8-A898D0789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0344D4C4-BFF4-F3EB-4609-C467F9B52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" name="Picture 2" descr="Free Vector | Cute kid student character with text box hand drawn cartoon  art illustration">
            <a:extLst>
              <a:ext uri="{FF2B5EF4-FFF2-40B4-BE49-F238E27FC236}">
                <a16:creationId xmlns:a16="http://schemas.microsoft.com/office/drawing/2014/main" id="{838C1319-3FE8-2E04-1254-F11CE16E2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1657BB-FA58-4BA9-2A25-B0FCEA05CF12}"/>
              </a:ext>
            </a:extLst>
          </p:cNvPr>
          <p:cNvSpPr txBox="1"/>
          <p:nvPr/>
        </p:nvSpPr>
        <p:spPr>
          <a:xfrm>
            <a:off x="3180522" y="2564264"/>
            <a:ext cx="5791200" cy="861423"/>
          </a:xfrm>
          <a:prstGeom prst="rect">
            <a:avLst/>
          </a:prstGeom>
          <a:noFill/>
        </p:spPr>
        <p:txBody>
          <a:bodyPr lIns="121572" tIns="60786" rIns="121572" bIns="60786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0" dirty="0">
                <a:ln w="28575">
                  <a:solidFill>
                    <a:srgbClr val="8064A2">
                      <a:lumMod val="25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3749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3F8334-31BD-7856-1C45-BF61AC4F5BF0}"/>
              </a:ext>
            </a:extLst>
          </p:cNvPr>
          <p:cNvSpPr txBox="1"/>
          <p:nvPr/>
        </p:nvSpPr>
        <p:spPr>
          <a:xfrm>
            <a:off x="91268" y="-20045"/>
            <a:ext cx="7303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5" name="Hình ảnh 44" descr="Ảnh có chứa văn bản, bức thư, chữ viết tay, hình vẽ&#10;&#10;Mô tả được tạo tự động">
            <a:extLst>
              <a:ext uri="{FF2B5EF4-FFF2-40B4-BE49-F238E27FC236}">
                <a16:creationId xmlns:a16="http://schemas.microsoft.com/office/drawing/2014/main" id="{684D0E8E-89BB-314D-C824-FBA355D9C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768"/>
            <a:ext cx="12192000" cy="606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4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3F8334-31BD-7856-1C45-BF61AC4F5BF0}"/>
              </a:ext>
            </a:extLst>
          </p:cNvPr>
          <p:cNvSpPr txBox="1"/>
          <p:nvPr/>
        </p:nvSpPr>
        <p:spPr>
          <a:xfrm>
            <a:off x="91268" y="127437"/>
            <a:ext cx="7303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D88BDA46-67BC-2267-9EAF-07B46FEA23CF}"/>
              </a:ext>
            </a:extLst>
          </p:cNvPr>
          <p:cNvGrpSpPr/>
          <p:nvPr/>
        </p:nvGrpSpPr>
        <p:grpSpPr>
          <a:xfrm>
            <a:off x="2171700" y="1489710"/>
            <a:ext cx="7733030" cy="729615"/>
            <a:chOff x="2171700" y="1489710"/>
            <a:chExt cx="7733030" cy="729615"/>
          </a:xfrm>
        </p:grpSpPr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BAD5DC6C-44F1-C263-66C8-FC77A792F941}"/>
                </a:ext>
              </a:extLst>
            </p:cNvPr>
            <p:cNvSpPr/>
            <p:nvPr/>
          </p:nvSpPr>
          <p:spPr>
            <a:xfrm>
              <a:off x="2171700" y="1490189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2AD021E-F05A-AE7E-90E1-95B9B4F37F46}"/>
                </a:ext>
              </a:extLst>
            </p:cNvPr>
            <p:cNvSpPr/>
            <p:nvPr/>
          </p:nvSpPr>
          <p:spPr>
            <a:xfrm>
              <a:off x="9836150" y="1489710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5">
              <a:extLst>
                <a:ext uri="{FF2B5EF4-FFF2-40B4-BE49-F238E27FC236}">
                  <a16:creationId xmlns:a16="http://schemas.microsoft.com/office/drawing/2014/main" id="{13EAF280-33E2-C42D-0A56-F73D2CFF4CF3}"/>
                </a:ext>
              </a:extLst>
            </p:cNvPr>
            <p:cNvSpPr/>
            <p:nvPr/>
          </p:nvSpPr>
          <p:spPr>
            <a:xfrm rot="10800000">
              <a:off x="2733674" y="1524000"/>
              <a:ext cx="806577" cy="695325"/>
            </a:xfrm>
            <a:prstGeom prst="triangle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A806B3F8-378C-8641-2723-726850691712}"/>
                </a:ext>
              </a:extLst>
            </p:cNvPr>
            <p:cNvSpPr/>
            <p:nvPr/>
          </p:nvSpPr>
          <p:spPr>
            <a:xfrm rot="10800000">
              <a:off x="8379713" y="1524000"/>
              <a:ext cx="806577" cy="695325"/>
            </a:xfrm>
            <a:prstGeom prst="triangle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8DD821A0-B409-A086-CDD8-45BC1B291AF6}"/>
                </a:ext>
              </a:extLst>
            </p:cNvPr>
            <p:cNvSpPr/>
            <p:nvPr/>
          </p:nvSpPr>
          <p:spPr>
            <a:xfrm rot="10800000">
              <a:off x="4346828" y="1524000"/>
              <a:ext cx="806577" cy="695325"/>
            </a:xfrm>
            <a:prstGeom prst="triangle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9B8DC903-6B38-A483-3D9A-225596E8295B}"/>
                </a:ext>
              </a:extLst>
            </p:cNvPr>
            <p:cNvSpPr/>
            <p:nvPr/>
          </p:nvSpPr>
          <p:spPr>
            <a:xfrm rot="10800000">
              <a:off x="5153405" y="1524000"/>
              <a:ext cx="806577" cy="695325"/>
            </a:xfrm>
            <a:prstGeom prst="triangl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2">
              <a:extLst>
                <a:ext uri="{FF2B5EF4-FFF2-40B4-BE49-F238E27FC236}">
                  <a16:creationId xmlns:a16="http://schemas.microsoft.com/office/drawing/2014/main" id="{4CAB120F-7313-BBDD-32B3-AE8B6C6AABE7}"/>
                </a:ext>
              </a:extLst>
            </p:cNvPr>
            <p:cNvSpPr/>
            <p:nvPr/>
          </p:nvSpPr>
          <p:spPr>
            <a:xfrm rot="10800000">
              <a:off x="5959982" y="1524000"/>
              <a:ext cx="806577" cy="695325"/>
            </a:xfrm>
            <a:prstGeom prst="triangle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3">
              <a:extLst>
                <a:ext uri="{FF2B5EF4-FFF2-40B4-BE49-F238E27FC236}">
                  <a16:creationId xmlns:a16="http://schemas.microsoft.com/office/drawing/2014/main" id="{FC88AC3E-4DC1-520B-F975-C1B7005CCAC4}"/>
                </a:ext>
              </a:extLst>
            </p:cNvPr>
            <p:cNvSpPr/>
            <p:nvPr/>
          </p:nvSpPr>
          <p:spPr>
            <a:xfrm rot="10800000">
              <a:off x="6766559" y="1524000"/>
              <a:ext cx="806577" cy="695325"/>
            </a:xfrm>
            <a:prstGeom prst="triangle">
              <a:avLst/>
            </a:prstGeom>
            <a:blipFill>
              <a:blip r:embed="rId7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4">
              <a:extLst>
                <a:ext uri="{FF2B5EF4-FFF2-40B4-BE49-F238E27FC236}">
                  <a16:creationId xmlns:a16="http://schemas.microsoft.com/office/drawing/2014/main" id="{88D356D9-754A-5F74-D74A-0A9A99C16357}"/>
                </a:ext>
              </a:extLst>
            </p:cNvPr>
            <p:cNvSpPr/>
            <p:nvPr/>
          </p:nvSpPr>
          <p:spPr>
            <a:xfrm rot="10800000">
              <a:off x="7573136" y="1524000"/>
              <a:ext cx="806577" cy="695325"/>
            </a:xfrm>
            <a:prstGeom prst="triangle">
              <a:avLst/>
            </a:prstGeom>
            <a:blipFill>
              <a:blip r:embed="rId8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7">
              <a:extLst>
                <a:ext uri="{FF2B5EF4-FFF2-40B4-BE49-F238E27FC236}">
                  <a16:creationId xmlns:a16="http://schemas.microsoft.com/office/drawing/2014/main" id="{1ACD8616-838A-B8E6-21E6-A7525C192812}"/>
                </a:ext>
              </a:extLst>
            </p:cNvPr>
            <p:cNvSpPr/>
            <p:nvPr/>
          </p:nvSpPr>
          <p:spPr>
            <a:xfrm rot="10800000">
              <a:off x="3540251" y="1524000"/>
              <a:ext cx="806577" cy="695325"/>
            </a:xfrm>
            <a:prstGeom prst="triangle">
              <a:avLst/>
            </a:prstGeom>
            <a:blipFill>
              <a:blip r:embed="rId9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3">
              <a:extLst>
                <a:ext uri="{FF2B5EF4-FFF2-40B4-BE49-F238E27FC236}">
                  <a16:creationId xmlns:a16="http://schemas.microsoft.com/office/drawing/2014/main" id="{506786D2-A18C-3369-3F50-10E203C00F4A}"/>
                </a:ext>
              </a:extLst>
            </p:cNvPr>
            <p:cNvCxnSpPr/>
            <p:nvPr/>
          </p:nvCxnSpPr>
          <p:spPr>
            <a:xfrm>
              <a:off x="2209800" y="1524000"/>
              <a:ext cx="7645400" cy="0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4" descr="Nail Cartoon High Res Stock Images | Shutterstock">
            <a:extLst>
              <a:ext uri="{FF2B5EF4-FFF2-40B4-BE49-F238E27FC236}">
                <a16:creationId xmlns:a16="http://schemas.microsoft.com/office/drawing/2014/main" id="{BF4D81D2-3237-218D-67E2-C8AAD4F04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>
            <a:off x="1977614" y="1263520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Nail Cartoon High Res Stock Images | Shutterstock">
            <a:extLst>
              <a:ext uri="{FF2B5EF4-FFF2-40B4-BE49-F238E27FC236}">
                <a16:creationId xmlns:a16="http://schemas.microsoft.com/office/drawing/2014/main" id="{D455BC80-C4E4-9D77-D85C-2A89B1E03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 rot="4889923">
            <a:off x="9862378" y="1259227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544AE4-477F-A1DC-CAE4-A83266E54E89}"/>
              </a:ext>
            </a:extLst>
          </p:cNvPr>
          <p:cNvSpPr txBox="1"/>
          <p:nvPr/>
        </p:nvSpPr>
        <p:spPr>
          <a:xfrm>
            <a:off x="5967509" y="2690455"/>
            <a:ext cx="548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18">
            <a:extLst>
              <a:ext uri="{FF2B5EF4-FFF2-40B4-BE49-F238E27FC236}">
                <a16:creationId xmlns:a16="http://schemas.microsoft.com/office/drawing/2014/main" id="{0F1C1DCB-BEBB-7D45-7E54-F57748D804A0}"/>
              </a:ext>
            </a:extLst>
          </p:cNvPr>
          <p:cNvSpPr/>
          <p:nvPr/>
        </p:nvSpPr>
        <p:spPr>
          <a:xfrm>
            <a:off x="775224" y="2343227"/>
            <a:ext cx="4991955" cy="5847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Đường nối Thẳng 21">
            <a:extLst>
              <a:ext uri="{FF2B5EF4-FFF2-40B4-BE49-F238E27FC236}">
                <a16:creationId xmlns:a16="http://schemas.microsoft.com/office/drawing/2014/main" id="{AEF71E27-ABB0-8CF6-5459-3A3EEC32D6C7}"/>
              </a:ext>
            </a:extLst>
          </p:cNvPr>
          <p:cNvSpPr/>
          <p:nvPr/>
        </p:nvSpPr>
        <p:spPr>
          <a:xfrm>
            <a:off x="2209800" y="1530554"/>
            <a:ext cx="7645400" cy="0"/>
          </a:xfrm>
          <a:prstGeom prst="line">
            <a:avLst/>
          </a:prstGeom>
          <a:solidFill>
            <a:srgbClr val="FF0066">
              <a:alpha val="5000"/>
            </a:srgbClr>
          </a:solidFill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en-US" dirty="0">
              <a:solidFill>
                <a:srgbClr val="FF0066"/>
              </a:solidFill>
            </a:endParaRP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79EED5C1-4653-C73D-DF0F-10329B476669}"/>
              </a:ext>
            </a:extLst>
          </p:cNvPr>
          <p:cNvGrpSpPr/>
          <p:nvPr/>
        </p:nvGrpSpPr>
        <p:grpSpPr>
          <a:xfrm>
            <a:off x="5764039" y="3385409"/>
            <a:ext cx="623698" cy="923330"/>
            <a:chOff x="5764039" y="3186629"/>
            <a:chExt cx="623698" cy="923330"/>
          </a:xfrm>
        </p:grpSpPr>
        <p:sp>
          <p:nvSpPr>
            <p:cNvPr id="24" name="TextBox 22">
              <a:extLst>
                <a:ext uri="{FF2B5EF4-FFF2-40B4-BE49-F238E27FC236}">
                  <a16:creationId xmlns:a16="http://schemas.microsoft.com/office/drawing/2014/main" id="{2A7E7D63-9528-9482-4C22-4E39D87D531E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9B0B90DA-A0F2-B42D-2791-3F793D478795}"/>
                </a:ext>
              </a:extLst>
            </p:cNvPr>
            <p:cNvSpPr txBox="1"/>
            <p:nvPr/>
          </p:nvSpPr>
          <p:spPr>
            <a:xfrm>
              <a:off x="6021977" y="3186629"/>
              <a:ext cx="3657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6" name="Group 27">
            <a:extLst>
              <a:ext uri="{FF2B5EF4-FFF2-40B4-BE49-F238E27FC236}">
                <a16:creationId xmlns:a16="http://schemas.microsoft.com/office/drawing/2014/main" id="{DBD3FD2A-AD11-2C67-83B2-6E433AF98B70}"/>
              </a:ext>
            </a:extLst>
          </p:cNvPr>
          <p:cNvGrpSpPr/>
          <p:nvPr/>
        </p:nvGrpSpPr>
        <p:grpSpPr>
          <a:xfrm>
            <a:off x="7169847" y="3427607"/>
            <a:ext cx="567426" cy="923330"/>
            <a:chOff x="5764039" y="3228827"/>
            <a:chExt cx="567426" cy="923330"/>
          </a:xfrm>
        </p:grpSpPr>
        <p:sp>
          <p:nvSpPr>
            <p:cNvPr id="27" name="TextBox 28">
              <a:extLst>
                <a:ext uri="{FF2B5EF4-FFF2-40B4-BE49-F238E27FC236}">
                  <a16:creationId xmlns:a16="http://schemas.microsoft.com/office/drawing/2014/main" id="{102CB7F0-9888-41E3-68F7-5E869E2A2517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53C8B7C0-B31C-AF18-5A96-5E49D931F2BE}"/>
                </a:ext>
              </a:extLst>
            </p:cNvPr>
            <p:cNvSpPr txBox="1"/>
            <p:nvPr/>
          </p:nvSpPr>
          <p:spPr>
            <a:xfrm>
              <a:off x="5965705" y="3228827"/>
              <a:ext cx="3657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9" name="Group 30">
            <a:extLst>
              <a:ext uri="{FF2B5EF4-FFF2-40B4-BE49-F238E27FC236}">
                <a16:creationId xmlns:a16="http://schemas.microsoft.com/office/drawing/2014/main" id="{90425689-3096-3591-115B-951E4D493627}"/>
              </a:ext>
            </a:extLst>
          </p:cNvPr>
          <p:cNvGrpSpPr/>
          <p:nvPr/>
        </p:nvGrpSpPr>
        <p:grpSpPr>
          <a:xfrm>
            <a:off x="10491155" y="3427611"/>
            <a:ext cx="620592" cy="923330"/>
            <a:chOff x="5985821" y="3228831"/>
            <a:chExt cx="531664" cy="923330"/>
          </a:xfrm>
        </p:grpSpPr>
        <p:sp>
          <p:nvSpPr>
            <p:cNvPr id="30" name="TextBox 31">
              <a:extLst>
                <a:ext uri="{FF2B5EF4-FFF2-40B4-BE49-F238E27FC236}">
                  <a16:creationId xmlns:a16="http://schemas.microsoft.com/office/drawing/2014/main" id="{B8EEC2D2-4FAA-3193-E384-365BEFBC00DB}"/>
                </a:ext>
              </a:extLst>
            </p:cNvPr>
            <p:cNvSpPr txBox="1"/>
            <p:nvPr/>
          </p:nvSpPr>
          <p:spPr>
            <a:xfrm>
              <a:off x="6125599" y="3489135"/>
              <a:ext cx="391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1" name="TextBox 32">
              <a:extLst>
                <a:ext uri="{FF2B5EF4-FFF2-40B4-BE49-F238E27FC236}">
                  <a16:creationId xmlns:a16="http://schemas.microsoft.com/office/drawing/2014/main" id="{34C861DC-4C0C-7055-76A8-008E1B6C9F57}"/>
                </a:ext>
              </a:extLst>
            </p:cNvPr>
            <p:cNvSpPr txBox="1"/>
            <p:nvPr/>
          </p:nvSpPr>
          <p:spPr>
            <a:xfrm>
              <a:off x="5985821" y="3228831"/>
              <a:ext cx="3657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32" name="Picture 6" descr="Ruler Vector at GetDrawings | Free download">
            <a:extLst>
              <a:ext uri="{FF2B5EF4-FFF2-40B4-BE49-F238E27FC236}">
                <a16:creationId xmlns:a16="http://schemas.microsoft.com/office/drawing/2014/main" id="{899EEB7F-0BE0-5A3E-818A-8840D8045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97" b="89697" l="7813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25422"/>
          <a:stretch/>
        </p:blipFill>
        <p:spPr bwMode="auto">
          <a:xfrm>
            <a:off x="6888090" y="4042311"/>
            <a:ext cx="4876800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artoon pencil Royalty Free Vector Image - VectorStock">
            <a:extLst>
              <a:ext uri="{FF2B5EF4-FFF2-40B4-BE49-F238E27FC236}">
                <a16:creationId xmlns:a16="http://schemas.microsoft.com/office/drawing/2014/main" id="{77539AD8-1C6D-156E-A56B-763C2DCE0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7574513" y="3312442"/>
            <a:ext cx="728021" cy="7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Connector 26">
            <a:extLst>
              <a:ext uri="{FF2B5EF4-FFF2-40B4-BE49-F238E27FC236}">
                <a16:creationId xmlns:a16="http://schemas.microsoft.com/office/drawing/2014/main" id="{0611CDCF-3DAD-BC0E-0BBA-B023E642B3FF}"/>
              </a:ext>
            </a:extLst>
          </p:cNvPr>
          <p:cNvCxnSpPr/>
          <p:nvPr/>
        </p:nvCxnSpPr>
        <p:spPr>
          <a:xfrm>
            <a:off x="7561733" y="4100414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7">
            <a:extLst>
              <a:ext uri="{FF2B5EF4-FFF2-40B4-BE49-F238E27FC236}">
                <a16:creationId xmlns:a16="http://schemas.microsoft.com/office/drawing/2014/main" id="{60EF36FA-E754-7487-2098-D2AED63CF681}"/>
              </a:ext>
            </a:extLst>
          </p:cNvPr>
          <p:cNvSpPr txBox="1"/>
          <p:nvPr/>
        </p:nvSpPr>
        <p:spPr>
          <a:xfrm>
            <a:off x="7864842" y="4308919"/>
            <a:ext cx="2712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</a:p>
        </p:txBody>
      </p:sp>
      <p:grpSp>
        <p:nvGrpSpPr>
          <p:cNvPr id="36" name="Group 38">
            <a:extLst>
              <a:ext uri="{FF2B5EF4-FFF2-40B4-BE49-F238E27FC236}">
                <a16:creationId xmlns:a16="http://schemas.microsoft.com/office/drawing/2014/main" id="{644F4673-8258-87D3-F9FD-D79CADB3CADA}"/>
              </a:ext>
            </a:extLst>
          </p:cNvPr>
          <p:cNvGrpSpPr/>
          <p:nvPr/>
        </p:nvGrpSpPr>
        <p:grpSpPr>
          <a:xfrm>
            <a:off x="211016" y="4350937"/>
            <a:ext cx="1659987" cy="2212902"/>
            <a:chOff x="604444" y="3268487"/>
            <a:chExt cx="1826440" cy="1826440"/>
          </a:xfrm>
        </p:grpSpPr>
        <p:sp>
          <p:nvSpPr>
            <p:cNvPr id="37" name="Oval 39">
              <a:extLst>
                <a:ext uri="{FF2B5EF4-FFF2-40B4-BE49-F238E27FC236}">
                  <a16:creationId xmlns:a16="http://schemas.microsoft.com/office/drawing/2014/main" id="{D06603A2-502A-6C10-128E-0466C3549706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40">
              <a:extLst>
                <a:ext uri="{FF2B5EF4-FFF2-40B4-BE49-F238E27FC236}">
                  <a16:creationId xmlns:a16="http://schemas.microsoft.com/office/drawing/2014/main" id="{22BDEEBC-2300-274B-C8B4-7EA6075E7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sp>
        <p:nvSpPr>
          <p:cNvPr id="2" name="Rounded Rectangle 18">
            <a:extLst>
              <a:ext uri="{FF2B5EF4-FFF2-40B4-BE49-F238E27FC236}">
                <a16:creationId xmlns:a16="http://schemas.microsoft.com/office/drawing/2014/main" id="{33A0765F-E0E5-469C-A6D8-4E4AC9E879A4}"/>
              </a:ext>
            </a:extLst>
          </p:cNvPr>
          <p:cNvSpPr/>
          <p:nvPr/>
        </p:nvSpPr>
        <p:spPr>
          <a:xfrm>
            <a:off x="759304" y="3062381"/>
            <a:ext cx="4991955" cy="5075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847A48A5-00D8-EDDB-9F4B-476D82E47099}"/>
              </a:ext>
            </a:extLst>
          </p:cNvPr>
          <p:cNvSpPr txBox="1"/>
          <p:nvPr/>
        </p:nvSpPr>
        <p:spPr>
          <a:xfrm>
            <a:off x="5537986" y="5150007"/>
            <a:ext cx="6654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48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9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1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4.44444E-6 L 0.24974 0.00092 " pathEditMode="relative" rAng="0" ptsTypes="AA">
                                          <p:cBhvr>
                                            <p:cTn id="76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7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 animBg="1"/>
          <p:bldP spid="22" grpId="0" animBg="1"/>
          <p:bldP spid="35" grpId="0"/>
          <p:bldP spid="2" grpId="0" animBg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1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4.44444E-6 L 0.24974 0.00092 " pathEditMode="relative" rAng="0" ptsTypes="AA">
                                          <p:cBhvr>
                                            <p:cTn id="76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7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 animBg="1"/>
          <p:bldP spid="22" grpId="0" animBg="1"/>
          <p:bldP spid="35" grpId="0"/>
          <p:bldP spid="2" grpId="0" animBg="1"/>
          <p:bldP spid="3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E5A018-1AC8-137A-15BF-F64D8FA0DCFF}"/>
              </a:ext>
            </a:extLst>
          </p:cNvPr>
          <p:cNvSpPr txBox="1"/>
          <p:nvPr/>
        </p:nvSpPr>
        <p:spPr>
          <a:xfrm>
            <a:off x="206477" y="155228"/>
            <a:ext cx="10710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7E29BF-278E-4438-9586-59C05DDFA45A}"/>
              </a:ext>
            </a:extLst>
          </p:cNvPr>
          <p:cNvSpPr txBox="1"/>
          <p:nvPr/>
        </p:nvSpPr>
        <p:spPr>
          <a:xfrm>
            <a:off x="206477" y="881283"/>
            <a:ext cx="11286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83BA20D7-4DF6-59C9-03C7-A597037D0D7B}"/>
              </a:ext>
            </a:extLst>
          </p:cNvPr>
          <p:cNvSpPr txBox="1"/>
          <p:nvPr/>
        </p:nvSpPr>
        <p:spPr>
          <a:xfrm>
            <a:off x="1531303" y="2114392"/>
            <a:ext cx="6374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6E585367-01A3-4FCF-70F7-6E7093F79550}"/>
              </a:ext>
            </a:extLst>
          </p:cNvPr>
          <p:cNvSpPr/>
          <p:nvPr/>
        </p:nvSpPr>
        <p:spPr>
          <a:xfrm>
            <a:off x="3357211" y="2794439"/>
            <a:ext cx="120308" cy="17650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75E06B15-8C7F-7510-EF87-47BA518BC4C6}"/>
              </a:ext>
            </a:extLst>
          </p:cNvPr>
          <p:cNvSpPr/>
          <p:nvPr/>
        </p:nvSpPr>
        <p:spPr>
          <a:xfrm>
            <a:off x="6282755" y="2794437"/>
            <a:ext cx="120308" cy="17650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A2799320-E16B-C232-D1A6-4F0AA3BEFAAB}"/>
              </a:ext>
            </a:extLst>
          </p:cNvPr>
          <p:cNvSpPr txBox="1"/>
          <p:nvPr/>
        </p:nvSpPr>
        <p:spPr>
          <a:xfrm>
            <a:off x="1" y="3837573"/>
            <a:ext cx="3263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30">
            <a:extLst>
              <a:ext uri="{FF2B5EF4-FFF2-40B4-BE49-F238E27FC236}">
                <a16:creationId xmlns:a16="http://schemas.microsoft.com/office/drawing/2014/main" id="{003BEBD4-8D6E-F2F0-D27C-A403E4117125}"/>
              </a:ext>
            </a:extLst>
          </p:cNvPr>
          <p:cNvSpPr txBox="1"/>
          <p:nvPr/>
        </p:nvSpPr>
        <p:spPr>
          <a:xfrm>
            <a:off x="3263705" y="4457766"/>
            <a:ext cx="73041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      B</a:t>
            </a: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</a:p>
        </p:txBody>
      </p:sp>
      <p:sp>
        <p:nvSpPr>
          <p:cNvPr id="11" name="Oval 31">
            <a:extLst>
              <a:ext uri="{FF2B5EF4-FFF2-40B4-BE49-F238E27FC236}">
                <a16:creationId xmlns:a16="http://schemas.microsoft.com/office/drawing/2014/main" id="{D7C7705C-E971-50F9-D5E8-53E09A7AB2DE}"/>
              </a:ext>
            </a:extLst>
          </p:cNvPr>
          <p:cNvSpPr/>
          <p:nvPr/>
        </p:nvSpPr>
        <p:spPr>
          <a:xfrm>
            <a:off x="4032745" y="5209577"/>
            <a:ext cx="119921" cy="14139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2" name="Oval 32">
            <a:extLst>
              <a:ext uri="{FF2B5EF4-FFF2-40B4-BE49-F238E27FC236}">
                <a16:creationId xmlns:a16="http://schemas.microsoft.com/office/drawing/2014/main" id="{27884757-7581-1704-6C78-0C69F8C17A75}"/>
              </a:ext>
            </a:extLst>
          </p:cNvPr>
          <p:cNvSpPr/>
          <p:nvPr/>
        </p:nvSpPr>
        <p:spPr>
          <a:xfrm>
            <a:off x="7299914" y="5190364"/>
            <a:ext cx="119921" cy="14139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13" name="Straight Connector 37">
            <a:extLst>
              <a:ext uri="{FF2B5EF4-FFF2-40B4-BE49-F238E27FC236}">
                <a16:creationId xmlns:a16="http://schemas.microsoft.com/office/drawing/2014/main" id="{EBCF16A0-B5F2-084A-AE0F-032A55DE974C}"/>
              </a:ext>
            </a:extLst>
          </p:cNvPr>
          <p:cNvCxnSpPr>
            <a:cxnSpLocks/>
          </p:cNvCxnSpPr>
          <p:nvPr/>
        </p:nvCxnSpPr>
        <p:spPr>
          <a:xfrm flipV="1">
            <a:off x="4145289" y="5256273"/>
            <a:ext cx="3147934" cy="192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1">
            <a:extLst>
              <a:ext uri="{FF2B5EF4-FFF2-40B4-BE49-F238E27FC236}">
                <a16:creationId xmlns:a16="http://schemas.microsoft.com/office/drawing/2014/main" id="{9F283F85-5DE1-7400-AD21-E163CBB52FC8}"/>
              </a:ext>
            </a:extLst>
          </p:cNvPr>
          <p:cNvSpPr txBox="1"/>
          <p:nvPr/>
        </p:nvSpPr>
        <p:spPr>
          <a:xfrm>
            <a:off x="604692" y="3788940"/>
            <a:ext cx="12505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C6DC2002-3A31-A76E-6BAC-6FFAB79D98F6}"/>
              </a:ext>
            </a:extLst>
          </p:cNvPr>
          <p:cNvSpPr txBox="1"/>
          <p:nvPr/>
        </p:nvSpPr>
        <p:spPr>
          <a:xfrm>
            <a:off x="1165123" y="886203"/>
            <a:ext cx="10480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kia,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A; B; C; D; ...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169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1" grpId="0" animBg="1"/>
      <p:bldP spid="12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7A77DD43-E368-D8FB-EEB8-A898D0789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0344D4C4-BFF4-F3EB-4609-C467F9B52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" name="Picture 2" descr="Free Vector | Cute kid student character with text box hand drawn cartoon  art illustration">
            <a:extLst>
              <a:ext uri="{FF2B5EF4-FFF2-40B4-BE49-F238E27FC236}">
                <a16:creationId xmlns:a16="http://schemas.microsoft.com/office/drawing/2014/main" id="{838C1319-3FE8-2E04-1254-F11CE16E2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1657BB-FA58-4BA9-2A25-B0FCEA05CF12}"/>
              </a:ext>
            </a:extLst>
          </p:cNvPr>
          <p:cNvSpPr txBox="1"/>
          <p:nvPr/>
        </p:nvSpPr>
        <p:spPr>
          <a:xfrm>
            <a:off x="3180522" y="2564264"/>
            <a:ext cx="5791200" cy="861423"/>
          </a:xfrm>
          <a:prstGeom prst="rect">
            <a:avLst/>
          </a:prstGeom>
          <a:noFill/>
        </p:spPr>
        <p:txBody>
          <a:bodyPr lIns="121572" tIns="60786" rIns="121572" bIns="60786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0" dirty="0">
                <a:ln w="28575">
                  <a:solidFill>
                    <a:srgbClr val="8064A2">
                      <a:lumMod val="25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20210409041757_wm_shs-toan-2-tap-1">
            <a:extLst>
              <a:ext uri="{FF2B5EF4-FFF2-40B4-BE49-F238E27FC236}">
                <a16:creationId xmlns:a16="http://schemas.microsoft.com/office/drawing/2014/main" id="{4B5857A9-16FC-9553-655B-64A70B8AE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29" t="70452" r="16679" b="6903"/>
          <a:stretch/>
        </p:blipFill>
        <p:spPr bwMode="auto">
          <a:xfrm>
            <a:off x="1797682" y="3098376"/>
            <a:ext cx="8331648" cy="43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9F29C170-EAA1-6B52-8608-BF2463670E0F}"/>
              </a:ext>
            </a:extLst>
          </p:cNvPr>
          <p:cNvSpPr/>
          <p:nvPr/>
        </p:nvSpPr>
        <p:spPr>
          <a:xfrm>
            <a:off x="1608741" y="5874277"/>
            <a:ext cx="5094514" cy="14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8738AF6-ACD9-08FC-E36E-4EC4228387B9}"/>
              </a:ext>
            </a:extLst>
          </p:cNvPr>
          <p:cNvSpPr txBox="1"/>
          <p:nvPr/>
        </p:nvSpPr>
        <p:spPr>
          <a:xfrm>
            <a:off x="390781" y="485445"/>
            <a:ext cx="8528136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E72B0447-2A8A-6705-82F1-4E99DD18F51C}"/>
              </a:ext>
            </a:extLst>
          </p:cNvPr>
          <p:cNvSpPr txBox="1"/>
          <p:nvPr/>
        </p:nvSpPr>
        <p:spPr>
          <a:xfrm>
            <a:off x="337626" y="74814"/>
            <a:ext cx="3263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7774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E17A342C-EE83-53AC-79C0-FFB242126931}"/>
              </a:ext>
            </a:extLst>
          </p:cNvPr>
          <p:cNvGrpSpPr/>
          <p:nvPr/>
        </p:nvGrpSpPr>
        <p:grpSpPr>
          <a:xfrm>
            <a:off x="1349242" y="498914"/>
            <a:ext cx="9466804" cy="1351228"/>
            <a:chOff x="1349242" y="446662"/>
            <a:chExt cx="9466804" cy="1351228"/>
          </a:xfrm>
        </p:grpSpPr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89D0572B-9270-B233-3F9F-C08C7426B104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8" name="TextBox 45">
              <a:extLst>
                <a:ext uri="{FF2B5EF4-FFF2-40B4-BE49-F238E27FC236}">
                  <a16:creationId xmlns:a16="http://schemas.microsoft.com/office/drawing/2014/main" id="{5ED972C7-61E7-8557-CEC3-D86F20CA10C5}"/>
                </a:ext>
              </a:extLst>
            </p:cNvPr>
            <p:cNvSpPr txBox="1"/>
            <p:nvPr/>
          </p:nvSpPr>
          <p:spPr>
            <a:xfrm>
              <a:off x="1349242" y="1139055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                                            b)</a:t>
              </a:r>
            </a:p>
          </p:txBody>
        </p:sp>
      </p:grpSp>
      <p:cxnSp>
        <p:nvCxnSpPr>
          <p:cNvPr id="9" name="Straight Connector 7">
            <a:extLst>
              <a:ext uri="{FF2B5EF4-FFF2-40B4-BE49-F238E27FC236}">
                <a16:creationId xmlns:a16="http://schemas.microsoft.com/office/drawing/2014/main" id="{566E8CA8-B202-E8C2-C0A9-51C5B2E6FEC0}"/>
              </a:ext>
            </a:extLst>
          </p:cNvPr>
          <p:cNvCxnSpPr/>
          <p:nvPr/>
        </p:nvCxnSpPr>
        <p:spPr>
          <a:xfrm flipH="1">
            <a:off x="1475045" y="1867989"/>
            <a:ext cx="2234806" cy="137160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6B4464-324A-63FE-FEAC-3EBB99BBF8B2}"/>
              </a:ext>
            </a:extLst>
          </p:cNvPr>
          <p:cNvCxnSpPr/>
          <p:nvPr/>
        </p:nvCxnSpPr>
        <p:spPr>
          <a:xfrm flipH="1" flipV="1">
            <a:off x="1475044" y="3239589"/>
            <a:ext cx="2234807" cy="105809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3">
            <a:extLst>
              <a:ext uri="{FF2B5EF4-FFF2-40B4-BE49-F238E27FC236}">
                <a16:creationId xmlns:a16="http://schemas.microsoft.com/office/drawing/2014/main" id="{56B6091D-BAD6-F032-6E61-E0C03617F1DA}"/>
              </a:ext>
            </a:extLst>
          </p:cNvPr>
          <p:cNvCxnSpPr/>
          <p:nvPr/>
        </p:nvCxnSpPr>
        <p:spPr>
          <a:xfrm>
            <a:off x="3709851" y="1867989"/>
            <a:ext cx="0" cy="242969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21">
            <a:extLst>
              <a:ext uri="{FF2B5EF4-FFF2-40B4-BE49-F238E27FC236}">
                <a16:creationId xmlns:a16="http://schemas.microsoft.com/office/drawing/2014/main" id="{6B057298-A5BC-6F1A-4C2E-426571C590F5}"/>
              </a:ext>
            </a:extLst>
          </p:cNvPr>
          <p:cNvGrpSpPr/>
          <p:nvPr/>
        </p:nvGrpSpPr>
        <p:grpSpPr>
          <a:xfrm>
            <a:off x="3474126" y="1300240"/>
            <a:ext cx="484428" cy="736741"/>
            <a:chOff x="3474126" y="1300240"/>
            <a:chExt cx="484428" cy="736741"/>
          </a:xfrm>
        </p:grpSpPr>
        <p:sp>
          <p:nvSpPr>
            <p:cNvPr id="13" name="TextBox 14">
              <a:extLst>
                <a:ext uri="{FF2B5EF4-FFF2-40B4-BE49-F238E27FC236}">
                  <a16:creationId xmlns:a16="http://schemas.microsoft.com/office/drawing/2014/main" id="{3D80F4CC-91E5-A01F-671D-DCA1C806FCF2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4" name="TextBox 17">
              <a:extLst>
                <a:ext uri="{FF2B5EF4-FFF2-40B4-BE49-F238E27FC236}">
                  <a16:creationId xmlns:a16="http://schemas.microsoft.com/office/drawing/2014/main" id="{99E3C1AB-8BE7-942F-2BAC-26543A2FD28D}"/>
                </a:ext>
              </a:extLst>
            </p:cNvPr>
            <p:cNvSpPr txBox="1"/>
            <p:nvPr/>
          </p:nvSpPr>
          <p:spPr>
            <a:xfrm>
              <a:off x="3474126" y="1300240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</a:t>
              </a:r>
            </a:p>
          </p:txBody>
        </p:sp>
      </p:grpSp>
      <p:grpSp>
        <p:nvGrpSpPr>
          <p:cNvPr id="15" name="Group 22">
            <a:extLst>
              <a:ext uri="{FF2B5EF4-FFF2-40B4-BE49-F238E27FC236}">
                <a16:creationId xmlns:a16="http://schemas.microsoft.com/office/drawing/2014/main" id="{EF4E3194-CB89-21EA-1601-B5A73ED2549C}"/>
              </a:ext>
            </a:extLst>
          </p:cNvPr>
          <p:cNvGrpSpPr/>
          <p:nvPr/>
        </p:nvGrpSpPr>
        <p:grpSpPr>
          <a:xfrm>
            <a:off x="904890" y="2778718"/>
            <a:ext cx="665403" cy="646331"/>
            <a:chOff x="904890" y="2778718"/>
            <a:chExt cx="665403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E6BF97-DE39-F93D-FE2E-E82A98A39CA2}"/>
                </a:ext>
              </a:extLst>
            </p:cNvPr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75B907F3-00EC-86A5-6DC5-FB90178BE0E3}"/>
                </a:ext>
              </a:extLst>
            </p:cNvPr>
            <p:cNvSpPr txBox="1"/>
            <p:nvPr/>
          </p:nvSpPr>
          <p:spPr>
            <a:xfrm>
              <a:off x="904890" y="290182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N</a:t>
              </a:r>
            </a:p>
          </p:txBody>
        </p:sp>
      </p:grpSp>
      <p:grpSp>
        <p:nvGrpSpPr>
          <p:cNvPr id="18" name="Group 20">
            <a:extLst>
              <a:ext uri="{FF2B5EF4-FFF2-40B4-BE49-F238E27FC236}">
                <a16:creationId xmlns:a16="http://schemas.microsoft.com/office/drawing/2014/main" id="{AC57A8FD-211A-A8AB-4958-1B6A1E7E8904}"/>
              </a:ext>
            </a:extLst>
          </p:cNvPr>
          <p:cNvGrpSpPr/>
          <p:nvPr/>
        </p:nvGrpSpPr>
        <p:grpSpPr>
          <a:xfrm>
            <a:off x="3576640" y="3851868"/>
            <a:ext cx="583252" cy="771575"/>
            <a:chOff x="3576640" y="3851868"/>
            <a:chExt cx="583252" cy="771575"/>
          </a:xfrm>
        </p:grpSpPr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0724A41E-56C3-7B55-1EBA-DA1AEA5103A5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9C9D83D-563E-226B-CAD1-4A070AA95B44}"/>
                </a:ext>
              </a:extLst>
            </p:cNvPr>
            <p:cNvSpPr txBox="1"/>
            <p:nvPr/>
          </p:nvSpPr>
          <p:spPr>
            <a:xfrm>
              <a:off x="3736378" y="410022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</a:t>
              </a:r>
            </a:p>
          </p:txBody>
        </p:sp>
      </p:grpSp>
      <p:cxnSp>
        <p:nvCxnSpPr>
          <p:cNvPr id="21" name="Straight Connector 23">
            <a:extLst>
              <a:ext uri="{FF2B5EF4-FFF2-40B4-BE49-F238E27FC236}">
                <a16:creationId xmlns:a16="http://schemas.microsoft.com/office/drawing/2014/main" id="{96CCC1F0-1823-E9E4-4F91-DDDE9F1AE201}"/>
              </a:ext>
            </a:extLst>
          </p:cNvPr>
          <p:cNvCxnSpPr/>
          <p:nvPr/>
        </p:nvCxnSpPr>
        <p:spPr>
          <a:xfrm>
            <a:off x="5679559" y="2189136"/>
            <a:ext cx="1495941" cy="161251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30">
            <a:extLst>
              <a:ext uri="{FF2B5EF4-FFF2-40B4-BE49-F238E27FC236}">
                <a16:creationId xmlns:a16="http://schemas.microsoft.com/office/drawing/2014/main" id="{9EDA3DBF-9A4B-7885-B02B-57E72D22F30E}"/>
              </a:ext>
            </a:extLst>
          </p:cNvPr>
          <p:cNvCxnSpPr/>
          <p:nvPr/>
        </p:nvCxnSpPr>
        <p:spPr>
          <a:xfrm flipH="1">
            <a:off x="7175500" y="2400300"/>
            <a:ext cx="1046714" cy="137903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33">
            <a:extLst>
              <a:ext uri="{FF2B5EF4-FFF2-40B4-BE49-F238E27FC236}">
                <a16:creationId xmlns:a16="http://schemas.microsoft.com/office/drawing/2014/main" id="{18B294AB-3438-90DC-6DD6-95EC283E5349}"/>
              </a:ext>
            </a:extLst>
          </p:cNvPr>
          <p:cNvCxnSpPr/>
          <p:nvPr/>
        </p:nvCxnSpPr>
        <p:spPr>
          <a:xfrm>
            <a:off x="8222214" y="2400300"/>
            <a:ext cx="1734586" cy="102474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4">
            <a:extLst>
              <a:ext uri="{FF2B5EF4-FFF2-40B4-BE49-F238E27FC236}">
                <a16:creationId xmlns:a16="http://schemas.microsoft.com/office/drawing/2014/main" id="{F02F0A83-8729-A69F-0E2D-FBF93A88DC63}"/>
              </a:ext>
            </a:extLst>
          </p:cNvPr>
          <p:cNvGrpSpPr/>
          <p:nvPr/>
        </p:nvGrpSpPr>
        <p:grpSpPr>
          <a:xfrm>
            <a:off x="9817501" y="2973430"/>
            <a:ext cx="604090" cy="771575"/>
            <a:chOff x="3576640" y="3851868"/>
            <a:chExt cx="604090" cy="771575"/>
          </a:xfrm>
        </p:grpSpPr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C1AAD308-90AA-40AA-AADC-3DC3072AD01B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E95BB6C7-C612-23AA-EDDE-434064C2C751}"/>
                </a:ext>
              </a:extLst>
            </p:cNvPr>
            <p:cNvSpPr txBox="1"/>
            <p:nvPr/>
          </p:nvSpPr>
          <p:spPr>
            <a:xfrm>
              <a:off x="3736378" y="410022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27" name="Group 36">
            <a:extLst>
              <a:ext uri="{FF2B5EF4-FFF2-40B4-BE49-F238E27FC236}">
                <a16:creationId xmlns:a16="http://schemas.microsoft.com/office/drawing/2014/main" id="{E2CB764C-00F0-02FB-5545-65C8A9DE4919}"/>
              </a:ext>
            </a:extLst>
          </p:cNvPr>
          <p:cNvGrpSpPr/>
          <p:nvPr/>
        </p:nvGrpSpPr>
        <p:grpSpPr>
          <a:xfrm>
            <a:off x="8072948" y="1803979"/>
            <a:ext cx="444352" cy="774143"/>
            <a:chOff x="3576639" y="3724056"/>
            <a:chExt cx="444352" cy="774143"/>
          </a:xfrm>
        </p:grpSpPr>
        <p:sp>
          <p:nvSpPr>
            <p:cNvPr id="28" name="TextBox 37">
              <a:extLst>
                <a:ext uri="{FF2B5EF4-FFF2-40B4-BE49-F238E27FC236}">
                  <a16:creationId xmlns:a16="http://schemas.microsoft.com/office/drawing/2014/main" id="{87165CCB-C840-9836-09EF-42BDB15FFFB2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9" name="TextBox 38">
              <a:extLst>
                <a:ext uri="{FF2B5EF4-FFF2-40B4-BE49-F238E27FC236}">
                  <a16:creationId xmlns:a16="http://schemas.microsoft.com/office/drawing/2014/main" id="{A0B0AD76-0751-BDEF-9FD5-AB0847A65E9E}"/>
                </a:ext>
              </a:extLst>
            </p:cNvPr>
            <p:cNvSpPr txBox="1"/>
            <p:nvPr/>
          </p:nvSpPr>
          <p:spPr>
            <a:xfrm>
              <a:off x="3576639" y="3724056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grpSp>
        <p:nvGrpSpPr>
          <p:cNvPr id="30" name="Group 39">
            <a:extLst>
              <a:ext uri="{FF2B5EF4-FFF2-40B4-BE49-F238E27FC236}">
                <a16:creationId xmlns:a16="http://schemas.microsoft.com/office/drawing/2014/main" id="{C84DEA90-DEDE-DAF4-B889-E9933E106B37}"/>
              </a:ext>
            </a:extLst>
          </p:cNvPr>
          <p:cNvGrpSpPr/>
          <p:nvPr/>
        </p:nvGrpSpPr>
        <p:grpSpPr>
          <a:xfrm>
            <a:off x="6928200" y="3344170"/>
            <a:ext cx="423514" cy="994469"/>
            <a:chOff x="3487814" y="3851868"/>
            <a:chExt cx="423514" cy="994469"/>
          </a:xfrm>
        </p:grpSpPr>
        <p:sp>
          <p:nvSpPr>
            <p:cNvPr id="31" name="TextBox 40">
              <a:extLst>
                <a:ext uri="{FF2B5EF4-FFF2-40B4-BE49-F238E27FC236}">
                  <a16:creationId xmlns:a16="http://schemas.microsoft.com/office/drawing/2014/main" id="{A3876E4F-E505-922D-449E-09F49DBC8A54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2" name="TextBox 41">
              <a:extLst>
                <a:ext uri="{FF2B5EF4-FFF2-40B4-BE49-F238E27FC236}">
                  <a16:creationId xmlns:a16="http://schemas.microsoft.com/office/drawing/2014/main" id="{9E4E852F-ADC9-0893-C27C-95C82F4525E3}"/>
                </a:ext>
              </a:extLst>
            </p:cNvPr>
            <p:cNvSpPr txBox="1"/>
            <p:nvPr/>
          </p:nvSpPr>
          <p:spPr>
            <a:xfrm>
              <a:off x="3487814" y="432311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33" name="Group 42">
            <a:extLst>
              <a:ext uri="{FF2B5EF4-FFF2-40B4-BE49-F238E27FC236}">
                <a16:creationId xmlns:a16="http://schemas.microsoft.com/office/drawing/2014/main" id="{51A8F972-FAC5-E134-F730-9FEB371CD013}"/>
              </a:ext>
            </a:extLst>
          </p:cNvPr>
          <p:cNvGrpSpPr/>
          <p:nvPr/>
        </p:nvGrpSpPr>
        <p:grpSpPr>
          <a:xfrm>
            <a:off x="5436314" y="1700050"/>
            <a:ext cx="423514" cy="660096"/>
            <a:chOff x="3498233" y="3838103"/>
            <a:chExt cx="423514" cy="660096"/>
          </a:xfrm>
        </p:grpSpPr>
        <p:sp>
          <p:nvSpPr>
            <p:cNvPr id="34" name="TextBox 43">
              <a:extLst>
                <a:ext uri="{FF2B5EF4-FFF2-40B4-BE49-F238E27FC236}">
                  <a16:creationId xmlns:a16="http://schemas.microsoft.com/office/drawing/2014/main" id="{CB2871CD-7D6E-9725-D15A-AA803BB11603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5" name="TextBox 44">
              <a:extLst>
                <a:ext uri="{FF2B5EF4-FFF2-40B4-BE49-F238E27FC236}">
                  <a16:creationId xmlns:a16="http://schemas.microsoft.com/office/drawing/2014/main" id="{5ED13581-E1D1-0033-8A78-677CD5291A81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sp>
        <p:nvSpPr>
          <p:cNvPr id="38" name="Rectangle 49">
            <a:extLst>
              <a:ext uri="{FF2B5EF4-FFF2-40B4-BE49-F238E27FC236}">
                <a16:creationId xmlns:a16="http://schemas.microsoft.com/office/drawing/2014/main" id="{FCB2A22E-AD0C-55A1-CE31-CF296CD4CE5E}"/>
              </a:ext>
            </a:extLst>
          </p:cNvPr>
          <p:cNvSpPr/>
          <p:nvPr/>
        </p:nvSpPr>
        <p:spPr>
          <a:xfrm>
            <a:off x="1570293" y="5342709"/>
            <a:ext cx="63733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50">
            <a:extLst>
              <a:ext uri="{FF2B5EF4-FFF2-40B4-BE49-F238E27FC236}">
                <a16:creationId xmlns:a16="http://schemas.microsoft.com/office/drawing/2014/main" id="{44AFF8B3-5862-37A0-66FF-2AF57819130C}"/>
              </a:ext>
            </a:extLst>
          </p:cNvPr>
          <p:cNvSpPr/>
          <p:nvPr/>
        </p:nvSpPr>
        <p:spPr>
          <a:xfrm>
            <a:off x="2207622" y="534270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51">
            <a:extLst>
              <a:ext uri="{FF2B5EF4-FFF2-40B4-BE49-F238E27FC236}">
                <a16:creationId xmlns:a16="http://schemas.microsoft.com/office/drawing/2014/main" id="{6A352A09-7E46-C535-D426-72F030054D73}"/>
              </a:ext>
            </a:extLst>
          </p:cNvPr>
          <p:cNvSpPr/>
          <p:nvPr/>
        </p:nvSpPr>
        <p:spPr>
          <a:xfrm>
            <a:off x="2991794" y="534270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52">
            <a:extLst>
              <a:ext uri="{FF2B5EF4-FFF2-40B4-BE49-F238E27FC236}">
                <a16:creationId xmlns:a16="http://schemas.microsoft.com/office/drawing/2014/main" id="{639A1172-3347-3092-22F7-EFCB36398502}"/>
              </a:ext>
            </a:extLst>
          </p:cNvPr>
          <p:cNvSpPr/>
          <p:nvPr/>
        </p:nvSpPr>
        <p:spPr>
          <a:xfrm>
            <a:off x="6539142" y="534270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53">
            <a:extLst>
              <a:ext uri="{FF2B5EF4-FFF2-40B4-BE49-F238E27FC236}">
                <a16:creationId xmlns:a16="http://schemas.microsoft.com/office/drawing/2014/main" id="{E352E3AB-912B-D389-FC85-3843C5007B88}"/>
              </a:ext>
            </a:extLst>
          </p:cNvPr>
          <p:cNvSpPr/>
          <p:nvPr/>
        </p:nvSpPr>
        <p:spPr>
          <a:xfrm>
            <a:off x="7365959" y="534270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54">
            <a:extLst>
              <a:ext uri="{FF2B5EF4-FFF2-40B4-BE49-F238E27FC236}">
                <a16:creationId xmlns:a16="http://schemas.microsoft.com/office/drawing/2014/main" id="{279D5EBD-3A13-68D7-2FED-376E7F853E5A}"/>
              </a:ext>
            </a:extLst>
          </p:cNvPr>
          <p:cNvSpPr/>
          <p:nvPr/>
        </p:nvSpPr>
        <p:spPr>
          <a:xfrm>
            <a:off x="8145008" y="534270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11">
            <a:extLst>
              <a:ext uri="{FF2B5EF4-FFF2-40B4-BE49-F238E27FC236}">
                <a16:creationId xmlns:a16="http://schemas.microsoft.com/office/drawing/2014/main" id="{FF3EB3EE-5545-48B2-6EFC-F4CE082EDBAE}"/>
              </a:ext>
            </a:extLst>
          </p:cNvPr>
          <p:cNvSpPr txBox="1"/>
          <p:nvPr/>
        </p:nvSpPr>
        <p:spPr>
          <a:xfrm>
            <a:off x="520510" y="131086"/>
            <a:ext cx="3263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4474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45006D9D-5EBB-7400-3134-3454238585A3}"/>
              </a:ext>
            </a:extLst>
          </p:cNvPr>
          <p:cNvSpPr txBox="1"/>
          <p:nvPr/>
        </p:nvSpPr>
        <p:spPr>
          <a:xfrm>
            <a:off x="1392704" y="806333"/>
            <a:ext cx="9903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05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301750BB-052C-987C-5B12-FAD75792928F}"/>
              </a:ext>
            </a:extLst>
          </p:cNvPr>
          <p:cNvSpPr txBox="1"/>
          <p:nvPr/>
        </p:nvSpPr>
        <p:spPr>
          <a:xfrm>
            <a:off x="4543868" y="1340903"/>
            <a:ext cx="3263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818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D32F5F76-BF73-9879-491C-5C1783D1ECF6}"/>
              </a:ext>
            </a:extLst>
          </p:cNvPr>
          <p:cNvSpPr/>
          <p:nvPr/>
        </p:nvSpPr>
        <p:spPr>
          <a:xfrm>
            <a:off x="3044794" y="1245573"/>
            <a:ext cx="8419397" cy="2081326"/>
          </a:xfrm>
          <a:prstGeom prst="roundRect">
            <a:avLst/>
          </a:prstGeom>
          <a:solidFill>
            <a:srgbClr val="FFEAB5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20210409041757_wm_shs-toan-2-tap-1">
            <a:extLst>
              <a:ext uri="{FF2B5EF4-FFF2-40B4-BE49-F238E27FC236}">
                <a16:creationId xmlns:a16="http://schemas.microsoft.com/office/drawing/2014/main" id="{9567F9E4-A8B7-E49D-1427-4F6442F1E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66393" r="8162" b="15432"/>
          <a:stretch/>
        </p:blipFill>
        <p:spPr bwMode="auto">
          <a:xfrm>
            <a:off x="2549142" y="3219623"/>
            <a:ext cx="9410700" cy="3022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90834699-4837-33BF-6386-1E66E7C41A76}"/>
              </a:ext>
            </a:extLst>
          </p:cNvPr>
          <p:cNvSpPr txBox="1"/>
          <p:nvPr/>
        </p:nvSpPr>
        <p:spPr>
          <a:xfrm>
            <a:off x="1455700" y="-3226"/>
            <a:ext cx="158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?</a:t>
            </a:r>
          </a:p>
        </p:txBody>
      </p:sp>
      <p:pic>
        <p:nvPicPr>
          <p:cNvPr id="12" name="Picture 2" descr="20210409041757_wm_shs-toan-2-tap-1">
            <a:extLst>
              <a:ext uri="{FF2B5EF4-FFF2-40B4-BE49-F238E27FC236}">
                <a16:creationId xmlns:a16="http://schemas.microsoft.com/office/drawing/2014/main" id="{F41B1C82-A118-0552-3DE9-4A07750F93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2" t="44710" r="12043" b="43180"/>
          <a:stretch/>
        </p:blipFill>
        <p:spPr bwMode="auto">
          <a:xfrm>
            <a:off x="9720994" y="1219697"/>
            <a:ext cx="1412394" cy="157879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8">
            <a:extLst>
              <a:ext uri="{FF2B5EF4-FFF2-40B4-BE49-F238E27FC236}">
                <a16:creationId xmlns:a16="http://schemas.microsoft.com/office/drawing/2014/main" id="{24BA48A4-357B-DE10-2E70-65C6BC663C8E}"/>
              </a:ext>
            </a:extLst>
          </p:cNvPr>
          <p:cNvCxnSpPr/>
          <p:nvPr/>
        </p:nvCxnSpPr>
        <p:spPr>
          <a:xfrm flipV="1">
            <a:off x="3969596" y="2009093"/>
            <a:ext cx="3048848" cy="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9">
            <a:extLst>
              <a:ext uri="{FF2B5EF4-FFF2-40B4-BE49-F238E27FC236}">
                <a16:creationId xmlns:a16="http://schemas.microsoft.com/office/drawing/2014/main" id="{9CDD1544-B961-A368-488D-640B4D2965EB}"/>
              </a:ext>
            </a:extLst>
          </p:cNvPr>
          <p:cNvGrpSpPr/>
          <p:nvPr/>
        </p:nvGrpSpPr>
        <p:grpSpPr>
          <a:xfrm>
            <a:off x="6863489" y="1485873"/>
            <a:ext cx="423514" cy="715210"/>
            <a:chOff x="3544616" y="3782989"/>
            <a:chExt cx="423514" cy="715210"/>
          </a:xfrm>
        </p:grpSpPr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989E4918-614C-8807-9EFB-5634CF95AF7A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FA30B5DA-B860-2591-5FD0-D08D3CBFF0BE}"/>
                </a:ext>
              </a:extLst>
            </p:cNvPr>
            <p:cNvSpPr txBox="1"/>
            <p:nvPr/>
          </p:nvSpPr>
          <p:spPr>
            <a:xfrm>
              <a:off x="3544616" y="37829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A9CFE67B-580B-F232-D4E2-DB8B4CBCE242}"/>
              </a:ext>
            </a:extLst>
          </p:cNvPr>
          <p:cNvGrpSpPr/>
          <p:nvPr/>
        </p:nvGrpSpPr>
        <p:grpSpPr>
          <a:xfrm>
            <a:off x="3737425" y="1540987"/>
            <a:ext cx="423514" cy="660096"/>
            <a:chOff x="3498233" y="3838103"/>
            <a:chExt cx="423514" cy="660096"/>
          </a:xfrm>
        </p:grpSpPr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21424FC5-F1D6-7333-BFC2-1713D144DE8F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B5B060CC-5F91-A307-0D06-FEEA609ACE55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pic>
        <p:nvPicPr>
          <p:cNvPr id="20" name="Picture 25">
            <a:extLst>
              <a:ext uri="{FF2B5EF4-FFF2-40B4-BE49-F238E27FC236}">
                <a16:creationId xmlns:a16="http://schemas.microsoft.com/office/drawing/2014/main" id="{C1CCE88A-21EC-8488-0B4F-11D136234A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3098582" y="1877719"/>
            <a:ext cx="6798798" cy="1826439"/>
          </a:xfrm>
          <a:prstGeom prst="rect">
            <a:avLst/>
          </a:prstGeom>
        </p:spPr>
      </p:pic>
      <p:sp>
        <p:nvSpPr>
          <p:cNvPr id="21" name="Oval 26">
            <a:extLst>
              <a:ext uri="{FF2B5EF4-FFF2-40B4-BE49-F238E27FC236}">
                <a16:creationId xmlns:a16="http://schemas.microsoft.com/office/drawing/2014/main" id="{B9EEF0B8-796F-146C-83AD-E3CCA33B1B20}"/>
              </a:ext>
            </a:extLst>
          </p:cNvPr>
          <p:cNvSpPr/>
          <p:nvPr/>
        </p:nvSpPr>
        <p:spPr>
          <a:xfrm>
            <a:off x="3737037" y="2524709"/>
            <a:ext cx="423902" cy="506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2" name="Straight Connector 33">
            <a:extLst>
              <a:ext uri="{FF2B5EF4-FFF2-40B4-BE49-F238E27FC236}">
                <a16:creationId xmlns:a16="http://schemas.microsoft.com/office/drawing/2014/main" id="{D8581D49-3486-85D0-23FE-B43A5FD9DE04}"/>
              </a:ext>
            </a:extLst>
          </p:cNvPr>
          <p:cNvCxnSpPr>
            <a:cxnSpLocks/>
          </p:cNvCxnSpPr>
          <p:nvPr/>
        </p:nvCxnSpPr>
        <p:spPr>
          <a:xfrm flipH="1">
            <a:off x="3948988" y="2023161"/>
            <a:ext cx="819" cy="4593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41">
            <a:extLst>
              <a:ext uri="{FF2B5EF4-FFF2-40B4-BE49-F238E27FC236}">
                <a16:creationId xmlns:a16="http://schemas.microsoft.com/office/drawing/2014/main" id="{ABC72C1B-89FF-1244-64C7-EFBF2A942A90}"/>
              </a:ext>
            </a:extLst>
          </p:cNvPr>
          <p:cNvSpPr/>
          <p:nvPr/>
        </p:nvSpPr>
        <p:spPr>
          <a:xfrm>
            <a:off x="6834581" y="2580981"/>
            <a:ext cx="423902" cy="506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4" name="Straight Connector 42">
            <a:extLst>
              <a:ext uri="{FF2B5EF4-FFF2-40B4-BE49-F238E27FC236}">
                <a16:creationId xmlns:a16="http://schemas.microsoft.com/office/drawing/2014/main" id="{2253B81E-5012-657D-D87E-1EDF2C601576}"/>
              </a:ext>
            </a:extLst>
          </p:cNvPr>
          <p:cNvCxnSpPr>
            <a:cxnSpLocks/>
          </p:cNvCxnSpPr>
          <p:nvPr/>
        </p:nvCxnSpPr>
        <p:spPr>
          <a:xfrm flipH="1">
            <a:off x="7046532" y="2023164"/>
            <a:ext cx="819" cy="4593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43">
            <a:extLst>
              <a:ext uri="{FF2B5EF4-FFF2-40B4-BE49-F238E27FC236}">
                <a16:creationId xmlns:a16="http://schemas.microsoft.com/office/drawing/2014/main" id="{474E8B38-EB87-C0B5-E34A-E93F0CB3D718}"/>
              </a:ext>
            </a:extLst>
          </p:cNvPr>
          <p:cNvSpPr txBox="1"/>
          <p:nvPr/>
        </p:nvSpPr>
        <p:spPr>
          <a:xfrm>
            <a:off x="5012803" y="1392048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5cm</a:t>
            </a:r>
          </a:p>
        </p:txBody>
      </p:sp>
      <p:sp>
        <p:nvSpPr>
          <p:cNvPr id="26" name="TextBox 44">
            <a:extLst>
              <a:ext uri="{FF2B5EF4-FFF2-40B4-BE49-F238E27FC236}">
                <a16:creationId xmlns:a16="http://schemas.microsoft.com/office/drawing/2014/main" id="{ED685279-E5E6-0710-5B10-040355B34CA5}"/>
              </a:ext>
            </a:extLst>
          </p:cNvPr>
          <p:cNvSpPr txBox="1"/>
          <p:nvPr/>
        </p:nvSpPr>
        <p:spPr>
          <a:xfrm>
            <a:off x="5435229" y="3759347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</a:p>
        </p:txBody>
      </p:sp>
      <p:sp>
        <p:nvSpPr>
          <p:cNvPr id="27" name="TextBox 45">
            <a:extLst>
              <a:ext uri="{FF2B5EF4-FFF2-40B4-BE49-F238E27FC236}">
                <a16:creationId xmlns:a16="http://schemas.microsoft.com/office/drawing/2014/main" id="{565A48EC-7112-6D5F-AB07-CE388E8026F7}"/>
              </a:ext>
            </a:extLst>
          </p:cNvPr>
          <p:cNvSpPr txBox="1"/>
          <p:nvPr/>
        </p:nvSpPr>
        <p:spPr>
          <a:xfrm rot="20885464">
            <a:off x="7291451" y="4543055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9cm</a:t>
            </a:r>
          </a:p>
        </p:txBody>
      </p:sp>
      <p:pic>
        <p:nvPicPr>
          <p:cNvPr id="28" name="Picture 46">
            <a:extLst>
              <a:ext uri="{FF2B5EF4-FFF2-40B4-BE49-F238E27FC236}">
                <a16:creationId xmlns:a16="http://schemas.microsoft.com/office/drawing/2014/main" id="{D6E0E43B-3BD1-2FC2-0D09-BD922C2420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2955894" y="4105042"/>
            <a:ext cx="6798798" cy="1518824"/>
          </a:xfrm>
          <a:prstGeom prst="rect">
            <a:avLst/>
          </a:prstGeom>
        </p:spPr>
      </p:pic>
      <p:sp>
        <p:nvSpPr>
          <p:cNvPr id="29" name="TextBox 11">
            <a:extLst>
              <a:ext uri="{FF2B5EF4-FFF2-40B4-BE49-F238E27FC236}">
                <a16:creationId xmlns:a16="http://schemas.microsoft.com/office/drawing/2014/main" id="{41F10220-F8F5-CBFA-3D1C-055C487E6BD0}"/>
              </a:ext>
            </a:extLst>
          </p:cNvPr>
          <p:cNvSpPr txBox="1"/>
          <p:nvPr/>
        </p:nvSpPr>
        <p:spPr>
          <a:xfrm>
            <a:off x="703394" y="-37726"/>
            <a:ext cx="1241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523040CF-D6BF-9331-D056-5413AFC0C7E6}"/>
              </a:ext>
            </a:extLst>
          </p:cNvPr>
          <p:cNvSpPr txBox="1"/>
          <p:nvPr/>
        </p:nvSpPr>
        <p:spPr>
          <a:xfrm>
            <a:off x="590843" y="557144"/>
            <a:ext cx="9163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3FD286B-84AC-7698-9FFF-77CBD929538E}"/>
              </a:ext>
            </a:extLst>
          </p:cNvPr>
          <p:cNvSpPr txBox="1"/>
          <p:nvPr/>
        </p:nvSpPr>
        <p:spPr>
          <a:xfrm>
            <a:off x="440456" y="1133934"/>
            <a:ext cx="1771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DC7DD899-5CCA-8B9E-D409-DD183B3FE0E8}"/>
              </a:ext>
            </a:extLst>
          </p:cNvPr>
          <p:cNvSpPr txBox="1"/>
          <p:nvPr/>
        </p:nvSpPr>
        <p:spPr>
          <a:xfrm>
            <a:off x="592856" y="3298051"/>
            <a:ext cx="1771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2BC0B719-82F8-629B-3E67-97589BD4BFA9}"/>
              </a:ext>
            </a:extLst>
          </p:cNvPr>
          <p:cNvSpPr txBox="1"/>
          <p:nvPr/>
        </p:nvSpPr>
        <p:spPr>
          <a:xfrm>
            <a:off x="855794" y="5769899"/>
            <a:ext cx="5446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cm</a:t>
            </a: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8A6C6137-E22F-75ED-951B-C6D87BD47056}"/>
              </a:ext>
            </a:extLst>
          </p:cNvPr>
          <p:cNvSpPr/>
          <p:nvPr/>
        </p:nvSpPr>
        <p:spPr>
          <a:xfrm>
            <a:off x="4495111" y="5933364"/>
            <a:ext cx="292604" cy="3053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62A65A93-C512-3D69-A4A0-07DD287F9CFE}"/>
              </a:ext>
            </a:extLst>
          </p:cNvPr>
          <p:cNvSpPr txBox="1"/>
          <p:nvPr/>
        </p:nvSpPr>
        <p:spPr>
          <a:xfrm>
            <a:off x="853446" y="6259931"/>
            <a:ext cx="5446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cm</a:t>
            </a: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EBA37C5A-B7B3-A0CF-71A2-E90290C0E1C1}"/>
              </a:ext>
            </a:extLst>
          </p:cNvPr>
          <p:cNvSpPr/>
          <p:nvPr/>
        </p:nvSpPr>
        <p:spPr>
          <a:xfrm>
            <a:off x="4495112" y="6402229"/>
            <a:ext cx="292604" cy="34322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6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1" grpId="1" animBg="1"/>
      <p:bldP spid="23" grpId="0" animBg="1"/>
      <p:bldP spid="23" grpId="1" animBg="1"/>
      <p:bldP spid="25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7A77DD43-E368-D8FB-EEB8-A898D0789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0344D4C4-BFF4-F3EB-4609-C467F9B52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" name="Picture 2" descr="Free Vector | Cute kid student character with text box hand drawn cartoon  art illustration">
            <a:extLst>
              <a:ext uri="{FF2B5EF4-FFF2-40B4-BE49-F238E27FC236}">
                <a16:creationId xmlns:a16="http://schemas.microsoft.com/office/drawing/2014/main" id="{838C1319-3FE8-2E04-1254-F11CE16E2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1657BB-FA58-4BA9-2A25-B0FCEA05CF12}"/>
              </a:ext>
            </a:extLst>
          </p:cNvPr>
          <p:cNvSpPr txBox="1"/>
          <p:nvPr/>
        </p:nvSpPr>
        <p:spPr>
          <a:xfrm>
            <a:off x="3180522" y="2564264"/>
            <a:ext cx="5791200" cy="861423"/>
          </a:xfrm>
          <a:prstGeom prst="rect">
            <a:avLst/>
          </a:prstGeom>
          <a:noFill/>
        </p:spPr>
        <p:txBody>
          <a:bodyPr lIns="121572" tIns="60786" rIns="121572" bIns="60786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0" dirty="0">
                <a:ln w="28575">
                  <a:solidFill>
                    <a:srgbClr val="8064A2">
                      <a:lumMod val="25000"/>
                    </a:srgbClr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9726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10">
            <a:extLst>
              <a:ext uri="{FF2B5EF4-FFF2-40B4-BE49-F238E27FC236}">
                <a16:creationId xmlns:a16="http://schemas.microsoft.com/office/drawing/2014/main" id="{744A7176-D2BF-2836-1FE6-480D71FF5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245" y="122120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/>
          </a:p>
        </p:txBody>
      </p:sp>
      <p:sp>
        <p:nvSpPr>
          <p:cNvPr id="18438" name="AutoShape 11">
            <a:extLst>
              <a:ext uri="{FF2B5EF4-FFF2-40B4-BE49-F238E27FC236}">
                <a16:creationId xmlns:a16="http://schemas.microsoft.com/office/drawing/2014/main" id="{415BD0D6-3CA9-927E-82B8-7B879435A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949" y="1268827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/>
          </a:p>
        </p:txBody>
      </p:sp>
      <p:sp>
        <p:nvSpPr>
          <p:cNvPr id="19466" name="Text Box 39">
            <a:extLst>
              <a:ext uri="{FF2B5EF4-FFF2-40B4-BE49-F238E27FC236}">
                <a16:creationId xmlns:a16="http://schemas.microsoft.com/office/drawing/2014/main" id="{496C37E3-5470-362A-7C1C-90F87251B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99" y="1229140"/>
            <a:ext cx="1612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1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1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8452" name="Picture 23" descr="Buombay">
            <a:extLst>
              <a:ext uri="{FF2B5EF4-FFF2-40B4-BE49-F238E27FC236}">
                <a16:creationId xmlns:a16="http://schemas.microsoft.com/office/drawing/2014/main" id="{E30B6CCE-D0DE-4935-0988-7CC5BB4F3E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057900"/>
            <a:ext cx="5715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53" name="Group 29">
            <a:extLst>
              <a:ext uri="{FF2B5EF4-FFF2-40B4-BE49-F238E27FC236}">
                <a16:creationId xmlns:a16="http://schemas.microsoft.com/office/drawing/2014/main" id="{114BB1CC-D6D4-7AE7-FB65-319583763C12}"/>
              </a:ext>
            </a:extLst>
          </p:cNvPr>
          <p:cNvGrpSpPr>
            <a:grpSpLocks/>
          </p:cNvGrpSpPr>
          <p:nvPr/>
        </p:nvGrpSpPr>
        <p:grpSpPr bwMode="auto">
          <a:xfrm>
            <a:off x="8686800" y="6338888"/>
            <a:ext cx="2057400" cy="519112"/>
            <a:chOff x="0" y="3552"/>
            <a:chExt cx="1392" cy="768"/>
          </a:xfrm>
        </p:grpSpPr>
        <p:pic>
          <p:nvPicPr>
            <p:cNvPr id="18509" name="Picture 30" descr="671691">
              <a:extLst>
                <a:ext uri="{FF2B5EF4-FFF2-40B4-BE49-F238E27FC236}">
                  <a16:creationId xmlns:a16="http://schemas.microsoft.com/office/drawing/2014/main" id="{916BF008-5EFC-242D-7FCD-7B02DF7742D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10" name="Picture 31" descr="671691">
              <a:extLst>
                <a:ext uri="{FF2B5EF4-FFF2-40B4-BE49-F238E27FC236}">
                  <a16:creationId xmlns:a16="http://schemas.microsoft.com/office/drawing/2014/main" id="{D0C6B4FC-5818-F449-CC99-12E9D263286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54" name="Group 32">
            <a:extLst>
              <a:ext uri="{FF2B5EF4-FFF2-40B4-BE49-F238E27FC236}">
                <a16:creationId xmlns:a16="http://schemas.microsoft.com/office/drawing/2014/main" id="{7CD521AA-50A9-6E74-37F1-A9FEA0E6572D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6418264"/>
            <a:ext cx="1752600" cy="439737"/>
            <a:chOff x="0" y="3552"/>
            <a:chExt cx="1392" cy="768"/>
          </a:xfrm>
        </p:grpSpPr>
        <p:pic>
          <p:nvPicPr>
            <p:cNvPr id="18507" name="Picture 33" descr="671691">
              <a:extLst>
                <a:ext uri="{FF2B5EF4-FFF2-40B4-BE49-F238E27FC236}">
                  <a16:creationId xmlns:a16="http://schemas.microsoft.com/office/drawing/2014/main" id="{BF5E6984-4F12-CCE0-111A-4945BF134AF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08" name="Picture 34" descr="671691">
              <a:extLst>
                <a:ext uri="{FF2B5EF4-FFF2-40B4-BE49-F238E27FC236}">
                  <a16:creationId xmlns:a16="http://schemas.microsoft.com/office/drawing/2014/main" id="{DBA1628D-5535-7BD2-E58B-2BAC9821D4F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93" name="AutoShape 37">
            <a:extLst>
              <a:ext uri="{FF2B5EF4-FFF2-40B4-BE49-F238E27FC236}">
                <a16:creationId xmlns:a16="http://schemas.microsoft.com/office/drawing/2014/main" id="{CBDCD093-2046-0777-19A5-6A322E6DF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8720" y="5267063"/>
            <a:ext cx="1371600" cy="676537"/>
          </a:xfrm>
          <a:prstGeom prst="cloudCallout">
            <a:avLst>
              <a:gd name="adj1" fmla="val 226736"/>
              <a:gd name="adj2" fmla="val 73718"/>
            </a:avLst>
          </a:prstGeom>
          <a:solidFill>
            <a:srgbClr val="FFFF99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  <a:cs typeface="Arial" charset="0"/>
              </a:rPr>
              <a:t>BẮT ĐẦU</a:t>
            </a:r>
          </a:p>
        </p:txBody>
      </p:sp>
      <p:grpSp>
        <p:nvGrpSpPr>
          <p:cNvPr id="19494" name="Group 38">
            <a:extLst>
              <a:ext uri="{FF2B5EF4-FFF2-40B4-BE49-F238E27FC236}">
                <a16:creationId xmlns:a16="http://schemas.microsoft.com/office/drawing/2014/main" id="{AA1EC047-C9DD-7268-1D8A-B679987514F8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505" name="Picture 39" descr="CLOCK">
              <a:extLst>
                <a:ext uri="{FF2B5EF4-FFF2-40B4-BE49-F238E27FC236}">
                  <a16:creationId xmlns:a16="http://schemas.microsoft.com/office/drawing/2014/main" id="{4B34D731-0446-5225-3F05-A72FDAB12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06" name="AutoShape 40">
              <a:extLst>
                <a:ext uri="{FF2B5EF4-FFF2-40B4-BE49-F238E27FC236}">
                  <a16:creationId xmlns:a16="http://schemas.microsoft.com/office/drawing/2014/main" id="{FF504806-4E5C-A330-A20F-41454E6FD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01s </a:t>
              </a:r>
            </a:p>
          </p:txBody>
        </p:sp>
      </p:grpSp>
      <p:grpSp>
        <p:nvGrpSpPr>
          <p:cNvPr id="19497" name="Group 41">
            <a:extLst>
              <a:ext uri="{FF2B5EF4-FFF2-40B4-BE49-F238E27FC236}">
                <a16:creationId xmlns:a16="http://schemas.microsoft.com/office/drawing/2014/main" id="{56A518CB-A0A8-DC3E-9A57-C695BE16A5C3}"/>
              </a:ext>
            </a:extLst>
          </p:cNvPr>
          <p:cNvGrpSpPr>
            <a:grpSpLocks/>
          </p:cNvGrpSpPr>
          <p:nvPr/>
        </p:nvGrpSpPr>
        <p:grpSpPr bwMode="auto">
          <a:xfrm>
            <a:off x="2131117" y="4607615"/>
            <a:ext cx="1597025" cy="1223963"/>
            <a:chOff x="4450" y="0"/>
            <a:chExt cx="1118" cy="1104"/>
          </a:xfrm>
        </p:grpSpPr>
        <p:pic>
          <p:nvPicPr>
            <p:cNvPr id="18503" name="Picture 42" descr="CLOCK">
              <a:extLst>
                <a:ext uri="{FF2B5EF4-FFF2-40B4-BE49-F238E27FC236}">
                  <a16:creationId xmlns:a16="http://schemas.microsoft.com/office/drawing/2014/main" id="{5A0FA3D8-DAA1-A25F-5C6F-8D136BA556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04" name="AutoShape 43">
              <a:extLst>
                <a:ext uri="{FF2B5EF4-FFF2-40B4-BE49-F238E27FC236}">
                  <a16:creationId xmlns:a16="http://schemas.microsoft.com/office/drawing/2014/main" id="{B627D6C0-8455-D1BD-9DEC-DEED3D19E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02s </a:t>
              </a:r>
            </a:p>
          </p:txBody>
        </p:sp>
      </p:grpSp>
      <p:grpSp>
        <p:nvGrpSpPr>
          <p:cNvPr id="19500" name="Group 44">
            <a:extLst>
              <a:ext uri="{FF2B5EF4-FFF2-40B4-BE49-F238E27FC236}">
                <a16:creationId xmlns:a16="http://schemas.microsoft.com/office/drawing/2014/main" id="{4A2F5D4E-0828-0799-81AD-FEB74BBC18A6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501" name="Picture 45" descr="CLOCK">
              <a:extLst>
                <a:ext uri="{FF2B5EF4-FFF2-40B4-BE49-F238E27FC236}">
                  <a16:creationId xmlns:a16="http://schemas.microsoft.com/office/drawing/2014/main" id="{4965233F-75BC-AA79-ED5B-FCA111DBC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02" name="AutoShape 46">
              <a:extLst>
                <a:ext uri="{FF2B5EF4-FFF2-40B4-BE49-F238E27FC236}">
                  <a16:creationId xmlns:a16="http://schemas.microsoft.com/office/drawing/2014/main" id="{C073471B-4E6A-D099-429C-D126CA647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03s </a:t>
              </a:r>
            </a:p>
          </p:txBody>
        </p:sp>
      </p:grpSp>
      <p:grpSp>
        <p:nvGrpSpPr>
          <p:cNvPr id="19503" name="Group 47">
            <a:extLst>
              <a:ext uri="{FF2B5EF4-FFF2-40B4-BE49-F238E27FC236}">
                <a16:creationId xmlns:a16="http://schemas.microsoft.com/office/drawing/2014/main" id="{F5ADDEF9-787E-4EE7-9341-32C7FD2176FD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99" name="Picture 48" descr="CLOCK">
              <a:extLst>
                <a:ext uri="{FF2B5EF4-FFF2-40B4-BE49-F238E27FC236}">
                  <a16:creationId xmlns:a16="http://schemas.microsoft.com/office/drawing/2014/main" id="{1B695422-9C19-452E-5BAE-9E7392304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00" name="AutoShape 49">
              <a:extLst>
                <a:ext uri="{FF2B5EF4-FFF2-40B4-BE49-F238E27FC236}">
                  <a16:creationId xmlns:a16="http://schemas.microsoft.com/office/drawing/2014/main" id="{DE77A013-6020-9E0B-0F58-8035366B1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04s </a:t>
              </a:r>
            </a:p>
          </p:txBody>
        </p:sp>
      </p:grpSp>
      <p:grpSp>
        <p:nvGrpSpPr>
          <p:cNvPr id="19506" name="Group 50">
            <a:extLst>
              <a:ext uri="{FF2B5EF4-FFF2-40B4-BE49-F238E27FC236}">
                <a16:creationId xmlns:a16="http://schemas.microsoft.com/office/drawing/2014/main" id="{76CEDFD0-8D23-A1EE-F5E0-2504B31B5BF1}"/>
              </a:ext>
            </a:extLst>
          </p:cNvPr>
          <p:cNvGrpSpPr>
            <a:grpSpLocks/>
          </p:cNvGrpSpPr>
          <p:nvPr/>
        </p:nvGrpSpPr>
        <p:grpSpPr bwMode="auto">
          <a:xfrm>
            <a:off x="2131117" y="4607615"/>
            <a:ext cx="1597025" cy="1223963"/>
            <a:chOff x="4450" y="0"/>
            <a:chExt cx="1118" cy="1104"/>
          </a:xfrm>
        </p:grpSpPr>
        <p:pic>
          <p:nvPicPr>
            <p:cNvPr id="18497" name="Picture 51" descr="CLOCK">
              <a:extLst>
                <a:ext uri="{FF2B5EF4-FFF2-40B4-BE49-F238E27FC236}">
                  <a16:creationId xmlns:a16="http://schemas.microsoft.com/office/drawing/2014/main" id="{CE7BB6E1-F0F1-0370-E7E2-8952BE49E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98" name="AutoShape 52">
              <a:extLst>
                <a:ext uri="{FF2B5EF4-FFF2-40B4-BE49-F238E27FC236}">
                  <a16:creationId xmlns:a16="http://schemas.microsoft.com/office/drawing/2014/main" id="{58DC6AF4-BE4C-E8D6-136E-F4891EB66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05s </a:t>
              </a:r>
            </a:p>
          </p:txBody>
        </p:sp>
      </p:grpSp>
      <p:grpSp>
        <p:nvGrpSpPr>
          <p:cNvPr id="19509" name="Group 53">
            <a:extLst>
              <a:ext uri="{FF2B5EF4-FFF2-40B4-BE49-F238E27FC236}">
                <a16:creationId xmlns:a16="http://schemas.microsoft.com/office/drawing/2014/main" id="{09851509-3A67-FF63-D8C8-4B43C6154075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95" name="Picture 54" descr="CLOCK">
              <a:extLst>
                <a:ext uri="{FF2B5EF4-FFF2-40B4-BE49-F238E27FC236}">
                  <a16:creationId xmlns:a16="http://schemas.microsoft.com/office/drawing/2014/main" id="{4D05CF7D-B8D9-A639-A997-A70A65D9E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96" name="AutoShape 55">
              <a:extLst>
                <a:ext uri="{FF2B5EF4-FFF2-40B4-BE49-F238E27FC236}">
                  <a16:creationId xmlns:a16="http://schemas.microsoft.com/office/drawing/2014/main" id="{D3540A02-A6E9-AABA-8AF2-601005D96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06s </a:t>
              </a:r>
            </a:p>
          </p:txBody>
        </p:sp>
      </p:grpSp>
      <p:grpSp>
        <p:nvGrpSpPr>
          <p:cNvPr id="19512" name="Group 56">
            <a:extLst>
              <a:ext uri="{FF2B5EF4-FFF2-40B4-BE49-F238E27FC236}">
                <a16:creationId xmlns:a16="http://schemas.microsoft.com/office/drawing/2014/main" id="{2FAAF0D9-7152-5510-BC29-FFF46E58A22D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93" name="Picture 57" descr="CLOCK">
              <a:extLst>
                <a:ext uri="{FF2B5EF4-FFF2-40B4-BE49-F238E27FC236}">
                  <a16:creationId xmlns:a16="http://schemas.microsoft.com/office/drawing/2014/main" id="{4555B9AD-C12A-37B6-B450-B39EAA29B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94" name="AutoShape 58">
              <a:extLst>
                <a:ext uri="{FF2B5EF4-FFF2-40B4-BE49-F238E27FC236}">
                  <a16:creationId xmlns:a16="http://schemas.microsoft.com/office/drawing/2014/main" id="{93794F83-4E42-A0EE-B64A-59B12FD7B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07s </a:t>
              </a:r>
            </a:p>
          </p:txBody>
        </p:sp>
      </p:grpSp>
      <p:grpSp>
        <p:nvGrpSpPr>
          <p:cNvPr id="19515" name="Group 59">
            <a:extLst>
              <a:ext uri="{FF2B5EF4-FFF2-40B4-BE49-F238E27FC236}">
                <a16:creationId xmlns:a16="http://schemas.microsoft.com/office/drawing/2014/main" id="{5F70A083-AFA0-4975-814F-B2C4A2AD2DC5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91" name="Picture 60" descr="CLOCK">
              <a:extLst>
                <a:ext uri="{FF2B5EF4-FFF2-40B4-BE49-F238E27FC236}">
                  <a16:creationId xmlns:a16="http://schemas.microsoft.com/office/drawing/2014/main" id="{9E966128-E540-9EDF-2F3D-F632E038F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92" name="AutoShape 61">
              <a:extLst>
                <a:ext uri="{FF2B5EF4-FFF2-40B4-BE49-F238E27FC236}">
                  <a16:creationId xmlns:a16="http://schemas.microsoft.com/office/drawing/2014/main" id="{03FB46AB-0F6B-2783-2846-80BBA992A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08s </a:t>
              </a:r>
            </a:p>
          </p:txBody>
        </p:sp>
      </p:grpSp>
      <p:grpSp>
        <p:nvGrpSpPr>
          <p:cNvPr id="19518" name="Group 62">
            <a:extLst>
              <a:ext uri="{FF2B5EF4-FFF2-40B4-BE49-F238E27FC236}">
                <a16:creationId xmlns:a16="http://schemas.microsoft.com/office/drawing/2014/main" id="{74A9E255-D43E-2B70-BDC5-59B78F0F6D17}"/>
              </a:ext>
            </a:extLst>
          </p:cNvPr>
          <p:cNvGrpSpPr>
            <a:grpSpLocks/>
          </p:cNvGrpSpPr>
          <p:nvPr/>
        </p:nvGrpSpPr>
        <p:grpSpPr bwMode="auto">
          <a:xfrm>
            <a:off x="2115242" y="4594915"/>
            <a:ext cx="1597025" cy="1223963"/>
            <a:chOff x="4450" y="0"/>
            <a:chExt cx="1118" cy="1104"/>
          </a:xfrm>
        </p:grpSpPr>
        <p:pic>
          <p:nvPicPr>
            <p:cNvPr id="18489" name="Picture 63" descr="CLOCK">
              <a:extLst>
                <a:ext uri="{FF2B5EF4-FFF2-40B4-BE49-F238E27FC236}">
                  <a16:creationId xmlns:a16="http://schemas.microsoft.com/office/drawing/2014/main" id="{9B66526F-3827-BAAD-0371-473FCA0D36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90" name="AutoShape 64">
              <a:extLst>
                <a:ext uri="{FF2B5EF4-FFF2-40B4-BE49-F238E27FC236}">
                  <a16:creationId xmlns:a16="http://schemas.microsoft.com/office/drawing/2014/main" id="{59D55E44-24AA-61AF-6B2B-556F7D98C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09s </a:t>
              </a:r>
            </a:p>
          </p:txBody>
        </p:sp>
      </p:grpSp>
      <p:grpSp>
        <p:nvGrpSpPr>
          <p:cNvPr id="19521" name="Group 65">
            <a:extLst>
              <a:ext uri="{FF2B5EF4-FFF2-40B4-BE49-F238E27FC236}">
                <a16:creationId xmlns:a16="http://schemas.microsoft.com/office/drawing/2014/main" id="{AD103A47-D438-828D-C746-567877B8868C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87" name="Picture 66" descr="CLOCK">
              <a:extLst>
                <a:ext uri="{FF2B5EF4-FFF2-40B4-BE49-F238E27FC236}">
                  <a16:creationId xmlns:a16="http://schemas.microsoft.com/office/drawing/2014/main" id="{8EBA144E-F9FC-A177-B240-48C520A600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88" name="AutoShape 67">
              <a:extLst>
                <a:ext uri="{FF2B5EF4-FFF2-40B4-BE49-F238E27FC236}">
                  <a16:creationId xmlns:a16="http://schemas.microsoft.com/office/drawing/2014/main" id="{7B384CFE-49F4-BB0F-CFAB-B2C0780CC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10s </a:t>
              </a:r>
            </a:p>
          </p:txBody>
        </p:sp>
      </p:grpSp>
      <p:grpSp>
        <p:nvGrpSpPr>
          <p:cNvPr id="19524" name="Group 68">
            <a:extLst>
              <a:ext uri="{FF2B5EF4-FFF2-40B4-BE49-F238E27FC236}">
                <a16:creationId xmlns:a16="http://schemas.microsoft.com/office/drawing/2014/main" id="{FD18219C-A615-3B30-512B-F0E6E5673163}"/>
              </a:ext>
            </a:extLst>
          </p:cNvPr>
          <p:cNvGrpSpPr>
            <a:grpSpLocks/>
          </p:cNvGrpSpPr>
          <p:nvPr/>
        </p:nvGrpSpPr>
        <p:grpSpPr bwMode="auto">
          <a:xfrm>
            <a:off x="2131117" y="4607615"/>
            <a:ext cx="1597025" cy="1223963"/>
            <a:chOff x="4450" y="0"/>
            <a:chExt cx="1118" cy="1104"/>
          </a:xfrm>
        </p:grpSpPr>
        <p:pic>
          <p:nvPicPr>
            <p:cNvPr id="18485" name="Picture 69" descr="CLOCK">
              <a:extLst>
                <a:ext uri="{FF2B5EF4-FFF2-40B4-BE49-F238E27FC236}">
                  <a16:creationId xmlns:a16="http://schemas.microsoft.com/office/drawing/2014/main" id="{64701FF1-3167-4C81-EA72-64A69DD510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86" name="AutoShape 70">
              <a:extLst>
                <a:ext uri="{FF2B5EF4-FFF2-40B4-BE49-F238E27FC236}">
                  <a16:creationId xmlns:a16="http://schemas.microsoft.com/office/drawing/2014/main" id="{113E4C6A-228D-D8A1-0E61-2AC6F16D0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11s </a:t>
              </a:r>
            </a:p>
          </p:txBody>
        </p:sp>
      </p:grpSp>
      <p:grpSp>
        <p:nvGrpSpPr>
          <p:cNvPr id="19527" name="Group 71">
            <a:extLst>
              <a:ext uri="{FF2B5EF4-FFF2-40B4-BE49-F238E27FC236}">
                <a16:creationId xmlns:a16="http://schemas.microsoft.com/office/drawing/2014/main" id="{3F11AB59-32C5-914B-A0D7-9B5F9AA4C438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83" name="Picture 72" descr="CLOCK">
              <a:extLst>
                <a:ext uri="{FF2B5EF4-FFF2-40B4-BE49-F238E27FC236}">
                  <a16:creationId xmlns:a16="http://schemas.microsoft.com/office/drawing/2014/main" id="{11048F21-7CA8-8793-BA1D-40AACB212F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84" name="AutoShape 73">
              <a:extLst>
                <a:ext uri="{FF2B5EF4-FFF2-40B4-BE49-F238E27FC236}">
                  <a16:creationId xmlns:a16="http://schemas.microsoft.com/office/drawing/2014/main" id="{8DB3C7AC-2770-E8C7-73B6-48748AE4E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12s </a:t>
              </a:r>
            </a:p>
          </p:txBody>
        </p:sp>
      </p:grpSp>
      <p:grpSp>
        <p:nvGrpSpPr>
          <p:cNvPr id="19530" name="Group 74">
            <a:extLst>
              <a:ext uri="{FF2B5EF4-FFF2-40B4-BE49-F238E27FC236}">
                <a16:creationId xmlns:a16="http://schemas.microsoft.com/office/drawing/2014/main" id="{3B22CF2C-CCC3-FE0A-E92B-4F64AB0CA23C}"/>
              </a:ext>
            </a:extLst>
          </p:cNvPr>
          <p:cNvGrpSpPr>
            <a:grpSpLocks/>
          </p:cNvGrpSpPr>
          <p:nvPr/>
        </p:nvGrpSpPr>
        <p:grpSpPr bwMode="auto">
          <a:xfrm>
            <a:off x="2131117" y="4607615"/>
            <a:ext cx="1597025" cy="1223963"/>
            <a:chOff x="4450" y="0"/>
            <a:chExt cx="1118" cy="1104"/>
          </a:xfrm>
        </p:grpSpPr>
        <p:pic>
          <p:nvPicPr>
            <p:cNvPr id="18481" name="Picture 75" descr="CLOCK">
              <a:extLst>
                <a:ext uri="{FF2B5EF4-FFF2-40B4-BE49-F238E27FC236}">
                  <a16:creationId xmlns:a16="http://schemas.microsoft.com/office/drawing/2014/main" id="{E3F9D199-9F2F-5B95-6058-750E7A8488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82" name="AutoShape 76">
              <a:extLst>
                <a:ext uri="{FF2B5EF4-FFF2-40B4-BE49-F238E27FC236}">
                  <a16:creationId xmlns:a16="http://schemas.microsoft.com/office/drawing/2014/main" id="{F5801EC6-9AE4-30A0-D951-F0B6CE540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13s </a:t>
              </a:r>
            </a:p>
          </p:txBody>
        </p:sp>
      </p:grpSp>
      <p:grpSp>
        <p:nvGrpSpPr>
          <p:cNvPr id="19533" name="Group 77">
            <a:extLst>
              <a:ext uri="{FF2B5EF4-FFF2-40B4-BE49-F238E27FC236}">
                <a16:creationId xmlns:a16="http://schemas.microsoft.com/office/drawing/2014/main" id="{21B25B11-8E3E-9166-FF26-BFF543CDDD30}"/>
              </a:ext>
            </a:extLst>
          </p:cNvPr>
          <p:cNvGrpSpPr>
            <a:grpSpLocks/>
          </p:cNvGrpSpPr>
          <p:nvPr/>
        </p:nvGrpSpPr>
        <p:grpSpPr bwMode="auto">
          <a:xfrm>
            <a:off x="2131117" y="4607615"/>
            <a:ext cx="1597025" cy="1223963"/>
            <a:chOff x="4450" y="0"/>
            <a:chExt cx="1118" cy="1104"/>
          </a:xfrm>
        </p:grpSpPr>
        <p:pic>
          <p:nvPicPr>
            <p:cNvPr id="18479" name="Picture 78" descr="CLOCK">
              <a:extLst>
                <a:ext uri="{FF2B5EF4-FFF2-40B4-BE49-F238E27FC236}">
                  <a16:creationId xmlns:a16="http://schemas.microsoft.com/office/drawing/2014/main" id="{E590B005-5B25-0D9C-ECBF-9D294251B4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80" name="AutoShape 79">
              <a:extLst>
                <a:ext uri="{FF2B5EF4-FFF2-40B4-BE49-F238E27FC236}">
                  <a16:creationId xmlns:a16="http://schemas.microsoft.com/office/drawing/2014/main" id="{6175CDF2-67B2-863C-D784-EF780D1E5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14s </a:t>
              </a:r>
            </a:p>
          </p:txBody>
        </p:sp>
      </p:grpSp>
      <p:grpSp>
        <p:nvGrpSpPr>
          <p:cNvPr id="19536" name="Group 80">
            <a:extLst>
              <a:ext uri="{FF2B5EF4-FFF2-40B4-BE49-F238E27FC236}">
                <a16:creationId xmlns:a16="http://schemas.microsoft.com/office/drawing/2014/main" id="{F07DBE97-0339-B9F6-925B-2C55A6FE117F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77" name="Picture 81" descr="CLOCK">
              <a:extLst>
                <a:ext uri="{FF2B5EF4-FFF2-40B4-BE49-F238E27FC236}">
                  <a16:creationId xmlns:a16="http://schemas.microsoft.com/office/drawing/2014/main" id="{3E9B4B9A-231D-707D-1E33-99EB670F2B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78" name="AutoShape 82">
              <a:extLst>
                <a:ext uri="{FF2B5EF4-FFF2-40B4-BE49-F238E27FC236}">
                  <a16:creationId xmlns:a16="http://schemas.microsoft.com/office/drawing/2014/main" id="{6B884FB5-C22E-9777-5D94-60EDA294E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15s </a:t>
              </a:r>
            </a:p>
          </p:txBody>
        </p:sp>
      </p:grpSp>
      <p:sp>
        <p:nvSpPr>
          <p:cNvPr id="19539" name="AutoShape 83">
            <a:extLst>
              <a:ext uri="{FF2B5EF4-FFF2-40B4-BE49-F238E27FC236}">
                <a16:creationId xmlns:a16="http://schemas.microsoft.com/office/drawing/2014/main" id="{D4F832A7-1C50-14AC-6D2A-61B9C4DE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4800600"/>
            <a:ext cx="1371600" cy="1219200"/>
          </a:xfrm>
          <a:prstGeom prst="cloudCallout">
            <a:avLst>
              <a:gd name="adj1" fmla="val 259375"/>
              <a:gd name="adj2" fmla="val 34417"/>
            </a:avLst>
          </a:prstGeom>
          <a:solidFill>
            <a:srgbClr val="FFFF99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HẾT GIỜ</a:t>
            </a:r>
            <a:endParaRPr lang="en-US" alt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  <a:cs typeface="Arial" charset="0"/>
            </a:endParaRPr>
          </a:p>
        </p:txBody>
      </p:sp>
      <p:sp>
        <p:nvSpPr>
          <p:cNvPr id="18472" name="AutoShape 41">
            <a:extLst>
              <a:ext uri="{FF2B5EF4-FFF2-40B4-BE49-F238E27FC236}">
                <a16:creationId xmlns:a16="http://schemas.microsoft.com/office/drawing/2014/main" id="{CAC89EDA-BDFE-90CC-8FB2-CDADEBD4E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191001"/>
            <a:ext cx="1536700" cy="34131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/>
          </a:p>
        </p:txBody>
      </p:sp>
      <p:sp>
        <p:nvSpPr>
          <p:cNvPr id="19541" name="Text Box 42">
            <a:extLst>
              <a:ext uri="{FF2B5EF4-FFF2-40B4-BE49-F238E27FC236}">
                <a16:creationId xmlns:a16="http://schemas.microsoft.com/office/drawing/2014/main" id="{ECF1A8C4-DFE1-6914-161D-F4271C231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4191001"/>
            <a:ext cx="1612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3300"/>
                </a:solidFill>
              </a:rPr>
              <a:t>Đáp án</a:t>
            </a:r>
          </a:p>
        </p:txBody>
      </p:sp>
      <p:sp>
        <p:nvSpPr>
          <p:cNvPr id="18474" name="Rectangle 54">
            <a:extLst>
              <a:ext uri="{FF2B5EF4-FFF2-40B4-BE49-F238E27FC236}">
                <a16:creationId xmlns:a16="http://schemas.microsoft.com/office/drawing/2014/main" id="{3A4CF3D5-E520-7B41-D9D2-779143F98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9417" y="4724400"/>
            <a:ext cx="3962400" cy="1219200"/>
          </a:xfrm>
          <a:prstGeom prst="rect">
            <a:avLst/>
          </a:prstGeom>
          <a:gradFill rotWithShape="1">
            <a:gsLst>
              <a:gs pos="0">
                <a:srgbClr val="8990D7">
                  <a:alpha val="42000"/>
                </a:srgbClr>
              </a:gs>
              <a:gs pos="100000">
                <a:srgbClr val="DAFF8F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  <a:contourClr>
              <a:srgbClr val="8990D7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/>
          </a:p>
        </p:txBody>
      </p:sp>
      <p:sp>
        <p:nvSpPr>
          <p:cNvPr id="57356" name="AutoShape 12">
            <a:extLst>
              <a:ext uri="{FF2B5EF4-FFF2-40B4-BE49-F238E27FC236}">
                <a16:creationId xmlns:a16="http://schemas.microsoft.com/office/drawing/2014/main" id="{DB6A415D-C272-78E0-D2AF-C97359335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199" y="4876800"/>
            <a:ext cx="3505200" cy="8953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6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D256F01-54A8-89AB-041D-FF69444B130A}"/>
              </a:ext>
            </a:extLst>
          </p:cNvPr>
          <p:cNvSpPr/>
          <p:nvPr/>
        </p:nvSpPr>
        <p:spPr>
          <a:xfrm>
            <a:off x="2401960" y="50800"/>
            <a:ext cx="7543800" cy="9233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</a:t>
            </a:r>
          </a:p>
        </p:txBody>
      </p:sp>
      <p:sp>
        <p:nvSpPr>
          <p:cNvPr id="2" name="TextBox 48">
            <a:extLst>
              <a:ext uri="{FF2B5EF4-FFF2-40B4-BE49-F238E27FC236}">
                <a16:creationId xmlns:a16="http://schemas.microsoft.com/office/drawing/2014/main" id="{49875CEE-F203-BD11-5F23-73CA1E512958}"/>
              </a:ext>
            </a:extLst>
          </p:cNvPr>
          <p:cNvSpPr txBox="1"/>
          <p:nvPr/>
        </p:nvSpPr>
        <p:spPr>
          <a:xfrm>
            <a:off x="723980" y="2001014"/>
            <a:ext cx="9869714" cy="209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ts val="4000"/>
              </a:lnSpc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000"/>
              </a:lnSpc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000"/>
              </a:lnSpc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46">
            <a:extLst>
              <a:ext uri="{FF2B5EF4-FFF2-40B4-BE49-F238E27FC236}">
                <a16:creationId xmlns:a16="http://schemas.microsoft.com/office/drawing/2014/main" id="{3A421889-2CFF-19C2-6534-7ACC9096B012}"/>
              </a:ext>
            </a:extLst>
          </p:cNvPr>
          <p:cNvGrpSpPr/>
          <p:nvPr/>
        </p:nvGrpSpPr>
        <p:grpSpPr>
          <a:xfrm>
            <a:off x="6008820" y="1422243"/>
            <a:ext cx="5169719" cy="2676461"/>
            <a:chOff x="1438694" y="24468"/>
            <a:chExt cx="8957585" cy="3013684"/>
          </a:xfrm>
        </p:grpSpPr>
        <p:grpSp>
          <p:nvGrpSpPr>
            <p:cNvPr id="4" name="Group 8">
              <a:extLst>
                <a:ext uri="{FF2B5EF4-FFF2-40B4-BE49-F238E27FC236}">
                  <a16:creationId xmlns:a16="http://schemas.microsoft.com/office/drawing/2014/main" id="{1CAFF102-F0A8-47AB-6FFC-14262797F7AC}"/>
                </a:ext>
              </a:extLst>
            </p:cNvPr>
            <p:cNvGrpSpPr/>
            <p:nvPr/>
          </p:nvGrpSpPr>
          <p:grpSpPr>
            <a:xfrm>
              <a:off x="1438694" y="985395"/>
              <a:ext cx="437633" cy="1363554"/>
              <a:chOff x="2455582" y="2547149"/>
              <a:chExt cx="437633" cy="1363554"/>
            </a:xfrm>
          </p:grpSpPr>
          <p:sp>
            <p:nvSpPr>
              <p:cNvPr id="23" name="TextBox 6">
                <a:extLst>
                  <a:ext uri="{FF2B5EF4-FFF2-40B4-BE49-F238E27FC236}">
                    <a16:creationId xmlns:a16="http://schemas.microsoft.com/office/drawing/2014/main" id="{DDE775E2-756E-9C56-F28D-45E7A59132E7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1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4" name="TextBox 7">
                <a:extLst>
                  <a:ext uri="{FF2B5EF4-FFF2-40B4-BE49-F238E27FC236}">
                    <a16:creationId xmlns:a16="http://schemas.microsoft.com/office/drawing/2014/main" id="{410C5F1D-C30B-38BA-E0FE-D24C026A56D1}"/>
                  </a:ext>
                </a:extLst>
              </p:cNvPr>
              <p:cNvSpPr txBox="1"/>
              <p:nvPr/>
            </p:nvSpPr>
            <p:spPr>
              <a:xfrm>
                <a:off x="2455582" y="3408196"/>
                <a:ext cx="424338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</a:t>
                </a:r>
              </a:p>
            </p:txBody>
          </p:sp>
        </p:grpSp>
        <p:grpSp>
          <p:nvGrpSpPr>
            <p:cNvPr id="5" name="Group 24">
              <a:extLst>
                <a:ext uri="{FF2B5EF4-FFF2-40B4-BE49-F238E27FC236}">
                  <a16:creationId xmlns:a16="http://schemas.microsoft.com/office/drawing/2014/main" id="{C60606D2-3214-CAAF-AEA6-E522885B6E46}"/>
                </a:ext>
              </a:extLst>
            </p:cNvPr>
            <p:cNvGrpSpPr/>
            <p:nvPr/>
          </p:nvGrpSpPr>
          <p:grpSpPr>
            <a:xfrm>
              <a:off x="1745043" y="861959"/>
              <a:ext cx="8570172" cy="1462969"/>
              <a:chOff x="3500588" y="238531"/>
              <a:chExt cx="7636706" cy="1303622"/>
            </a:xfrm>
          </p:grpSpPr>
          <p:cxnSp>
            <p:nvCxnSpPr>
              <p:cNvPr id="21" name="Straight Connector 5">
                <a:extLst>
                  <a:ext uri="{FF2B5EF4-FFF2-40B4-BE49-F238E27FC236}">
                    <a16:creationId xmlns:a16="http://schemas.microsoft.com/office/drawing/2014/main" id="{769C9537-29B1-BAA6-DC83-5806C865CDDF}"/>
                  </a:ext>
                </a:extLst>
              </p:cNvPr>
              <p:cNvCxnSpPr/>
              <p:nvPr/>
            </p:nvCxnSpPr>
            <p:spPr>
              <a:xfrm>
                <a:off x="3500588" y="1067396"/>
                <a:ext cx="2273301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13">
                <a:extLst>
                  <a:ext uri="{FF2B5EF4-FFF2-40B4-BE49-F238E27FC236}">
                    <a16:creationId xmlns:a16="http://schemas.microsoft.com/office/drawing/2014/main" id="{7CEE786D-AFCA-0992-1A38-DCB938F7E9FC}"/>
                  </a:ext>
                </a:extLst>
              </p:cNvPr>
              <p:cNvCxnSpPr/>
              <p:nvPr/>
            </p:nvCxnSpPr>
            <p:spPr>
              <a:xfrm>
                <a:off x="8970466" y="238531"/>
                <a:ext cx="2166828" cy="130362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5">
              <a:extLst>
                <a:ext uri="{FF2B5EF4-FFF2-40B4-BE49-F238E27FC236}">
                  <a16:creationId xmlns:a16="http://schemas.microsoft.com/office/drawing/2014/main" id="{122A8CC4-8D27-69C1-7101-38F47E90DB03}"/>
                </a:ext>
              </a:extLst>
            </p:cNvPr>
            <p:cNvGrpSpPr/>
            <p:nvPr/>
          </p:nvGrpSpPr>
          <p:grpSpPr>
            <a:xfrm>
              <a:off x="3965445" y="953286"/>
              <a:ext cx="451367" cy="1348893"/>
              <a:chOff x="2441847" y="2547149"/>
              <a:chExt cx="451367" cy="1348893"/>
            </a:xfrm>
          </p:grpSpPr>
          <p:sp>
            <p:nvSpPr>
              <p:cNvPr id="19" name="TextBox 26">
                <a:extLst>
                  <a:ext uri="{FF2B5EF4-FFF2-40B4-BE49-F238E27FC236}">
                    <a16:creationId xmlns:a16="http://schemas.microsoft.com/office/drawing/2014/main" id="{9C74A3D5-B356-21A5-5BA9-28BED6782D01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0" name="TextBox 27">
                <a:extLst>
                  <a:ext uri="{FF2B5EF4-FFF2-40B4-BE49-F238E27FC236}">
                    <a16:creationId xmlns:a16="http://schemas.microsoft.com/office/drawing/2014/main" id="{2DDE51F0-A836-460A-5DCC-70F9642DCC5D}"/>
                  </a:ext>
                </a:extLst>
              </p:cNvPr>
              <p:cNvSpPr txBox="1"/>
              <p:nvPr/>
            </p:nvSpPr>
            <p:spPr>
              <a:xfrm>
                <a:off x="2441847" y="3393535"/>
                <a:ext cx="443533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</a:t>
                </a:r>
              </a:p>
            </p:txBody>
          </p:sp>
        </p:grpSp>
        <p:grpSp>
          <p:nvGrpSpPr>
            <p:cNvPr id="7" name="Group 34">
              <a:extLst>
                <a:ext uri="{FF2B5EF4-FFF2-40B4-BE49-F238E27FC236}">
                  <a16:creationId xmlns:a16="http://schemas.microsoft.com/office/drawing/2014/main" id="{B8933D88-9341-25C0-3E14-DF22051A0789}"/>
                </a:ext>
              </a:extLst>
            </p:cNvPr>
            <p:cNvGrpSpPr/>
            <p:nvPr/>
          </p:nvGrpSpPr>
          <p:grpSpPr>
            <a:xfrm>
              <a:off x="1891699" y="1815664"/>
              <a:ext cx="627607" cy="1128817"/>
              <a:chOff x="2265607" y="2547149"/>
              <a:chExt cx="627607" cy="1128817"/>
            </a:xfrm>
          </p:grpSpPr>
          <p:sp>
            <p:nvSpPr>
              <p:cNvPr id="17" name="TextBox 35">
                <a:extLst>
                  <a:ext uri="{FF2B5EF4-FFF2-40B4-BE49-F238E27FC236}">
                    <a16:creationId xmlns:a16="http://schemas.microsoft.com/office/drawing/2014/main" id="{19ECCFA1-F07C-8F82-046E-CE99A1D3D6BD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8" name="TextBox 36">
                <a:extLst>
                  <a:ext uri="{FF2B5EF4-FFF2-40B4-BE49-F238E27FC236}">
                    <a16:creationId xmlns:a16="http://schemas.microsoft.com/office/drawing/2014/main" id="{17ABA45F-6C01-3742-193F-E83673836AB4}"/>
                  </a:ext>
                </a:extLst>
              </p:cNvPr>
              <p:cNvSpPr txBox="1"/>
              <p:nvPr/>
            </p:nvSpPr>
            <p:spPr>
              <a:xfrm>
                <a:off x="2265607" y="3173459"/>
                <a:ext cx="424339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</a:p>
            </p:txBody>
          </p:sp>
        </p:grpSp>
        <p:grpSp>
          <p:nvGrpSpPr>
            <p:cNvPr id="8" name="Group 37">
              <a:extLst>
                <a:ext uri="{FF2B5EF4-FFF2-40B4-BE49-F238E27FC236}">
                  <a16:creationId xmlns:a16="http://schemas.microsoft.com/office/drawing/2014/main" id="{A096681F-2C9A-EE5B-0D9D-2080BD56E2F3}"/>
                </a:ext>
              </a:extLst>
            </p:cNvPr>
            <p:cNvGrpSpPr/>
            <p:nvPr/>
          </p:nvGrpSpPr>
          <p:grpSpPr>
            <a:xfrm>
              <a:off x="7180256" y="24468"/>
              <a:ext cx="817887" cy="1105522"/>
              <a:chOff x="1606148" y="148992"/>
              <a:chExt cx="817887" cy="1105522"/>
            </a:xfrm>
          </p:grpSpPr>
          <p:sp>
            <p:nvSpPr>
              <p:cNvPr id="15" name="TextBox 38">
                <a:extLst>
                  <a:ext uri="{FF2B5EF4-FFF2-40B4-BE49-F238E27FC236}">
                    <a16:creationId xmlns:a16="http://schemas.microsoft.com/office/drawing/2014/main" id="{503360FA-26F9-4277-1332-5D5916E00A3D}"/>
                  </a:ext>
                </a:extLst>
              </p:cNvPr>
              <p:cNvSpPr txBox="1"/>
              <p:nvPr/>
            </p:nvSpPr>
            <p:spPr>
              <a:xfrm>
                <a:off x="2013654" y="148992"/>
                <a:ext cx="410381" cy="11055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6" name="TextBox 39">
                <a:extLst>
                  <a:ext uri="{FF2B5EF4-FFF2-40B4-BE49-F238E27FC236}">
                    <a16:creationId xmlns:a16="http://schemas.microsoft.com/office/drawing/2014/main" id="{99666E73-6A67-12C7-EE4B-DFDC08BECAC4}"/>
                  </a:ext>
                </a:extLst>
              </p:cNvPr>
              <p:cNvSpPr txBox="1"/>
              <p:nvPr/>
            </p:nvSpPr>
            <p:spPr>
              <a:xfrm>
                <a:off x="1606148" y="638678"/>
                <a:ext cx="443532" cy="5025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</a:t>
                </a:r>
              </a:p>
            </p:txBody>
          </p:sp>
        </p:grpSp>
        <p:grpSp>
          <p:nvGrpSpPr>
            <p:cNvPr id="9" name="Group 40">
              <a:extLst>
                <a:ext uri="{FF2B5EF4-FFF2-40B4-BE49-F238E27FC236}">
                  <a16:creationId xmlns:a16="http://schemas.microsoft.com/office/drawing/2014/main" id="{FC086ACA-9E8A-26D4-04A1-5FC91E011C3A}"/>
                </a:ext>
              </a:extLst>
            </p:cNvPr>
            <p:cNvGrpSpPr/>
            <p:nvPr/>
          </p:nvGrpSpPr>
          <p:grpSpPr>
            <a:xfrm>
              <a:off x="9916106" y="1473890"/>
              <a:ext cx="480173" cy="1564262"/>
              <a:chOff x="2744181" y="641403"/>
              <a:chExt cx="480173" cy="1564262"/>
            </a:xfrm>
          </p:grpSpPr>
          <p:sp>
            <p:nvSpPr>
              <p:cNvPr id="13" name="TextBox 41">
                <a:extLst>
                  <a:ext uri="{FF2B5EF4-FFF2-40B4-BE49-F238E27FC236}">
                    <a16:creationId xmlns:a16="http://schemas.microsoft.com/office/drawing/2014/main" id="{D144E882-0AA3-5959-4F3B-076563BF510D}"/>
                  </a:ext>
                </a:extLst>
              </p:cNvPr>
              <p:cNvSpPr txBox="1"/>
              <p:nvPr/>
            </p:nvSpPr>
            <p:spPr>
              <a:xfrm>
                <a:off x="2805396" y="641403"/>
                <a:ext cx="410381" cy="1105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4" name="TextBox 42">
                <a:extLst>
                  <a:ext uri="{FF2B5EF4-FFF2-40B4-BE49-F238E27FC236}">
                    <a16:creationId xmlns:a16="http://schemas.microsoft.com/office/drawing/2014/main" id="{CE6764D7-A897-21FA-47BC-68CB05FE8189}"/>
                  </a:ext>
                </a:extLst>
              </p:cNvPr>
              <p:cNvSpPr txBox="1"/>
              <p:nvPr/>
            </p:nvSpPr>
            <p:spPr>
              <a:xfrm>
                <a:off x="2744181" y="1703157"/>
                <a:ext cx="480173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</a:t>
                </a:r>
              </a:p>
            </p:txBody>
          </p:sp>
        </p:grpSp>
        <p:grpSp>
          <p:nvGrpSpPr>
            <p:cNvPr id="10" name="Group 43">
              <a:extLst>
                <a:ext uri="{FF2B5EF4-FFF2-40B4-BE49-F238E27FC236}">
                  <a16:creationId xmlns:a16="http://schemas.microsoft.com/office/drawing/2014/main" id="{B3F66083-D777-E549-318D-0438F4DDABBF}"/>
                </a:ext>
              </a:extLst>
            </p:cNvPr>
            <p:cNvGrpSpPr/>
            <p:nvPr/>
          </p:nvGrpSpPr>
          <p:grpSpPr>
            <a:xfrm>
              <a:off x="7978664" y="1750078"/>
              <a:ext cx="488658" cy="1105515"/>
              <a:chOff x="2404556" y="865244"/>
              <a:chExt cx="488658" cy="1105515"/>
            </a:xfrm>
          </p:grpSpPr>
          <p:sp>
            <p:nvSpPr>
              <p:cNvPr id="11" name="TextBox 44">
                <a:extLst>
                  <a:ext uri="{FF2B5EF4-FFF2-40B4-BE49-F238E27FC236}">
                    <a16:creationId xmlns:a16="http://schemas.microsoft.com/office/drawing/2014/main" id="{413D8609-5043-C610-00FA-CA1DE1572A34}"/>
                  </a:ext>
                </a:extLst>
              </p:cNvPr>
              <p:cNvSpPr txBox="1"/>
              <p:nvPr/>
            </p:nvSpPr>
            <p:spPr>
              <a:xfrm>
                <a:off x="2482834" y="865244"/>
                <a:ext cx="410380" cy="1105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2" name="TextBox 45">
                <a:extLst>
                  <a:ext uri="{FF2B5EF4-FFF2-40B4-BE49-F238E27FC236}">
                    <a16:creationId xmlns:a16="http://schemas.microsoft.com/office/drawing/2014/main" id="{A9DF378A-C984-3B50-F93F-4D9E5A5448CB}"/>
                  </a:ext>
                </a:extLst>
              </p:cNvPr>
              <p:cNvSpPr txBox="1"/>
              <p:nvPr/>
            </p:nvSpPr>
            <p:spPr>
              <a:xfrm>
                <a:off x="2404557" y="1292692"/>
                <a:ext cx="424338" cy="502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F21D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" presetClass="exit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000"/>
                            </p:stCondLst>
                            <p:childTnLst>
                              <p:par>
                                <p:cTn id="7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1000"/>
                                        <p:tgtEl>
                                          <p:spTgt spid="195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/>
      <p:bldP spid="19493" grpId="0" animBg="1"/>
      <p:bldP spid="19493" grpId="1" animBg="1"/>
      <p:bldP spid="19539" grpId="0" animBg="1"/>
      <p:bldP spid="57356" grpId="0" animBg="1"/>
      <p:bldP spid="57356" grpId="1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10">
            <a:extLst>
              <a:ext uri="{FF2B5EF4-FFF2-40B4-BE49-F238E27FC236}">
                <a16:creationId xmlns:a16="http://schemas.microsoft.com/office/drawing/2014/main" id="{744A7176-D2BF-2836-1FE6-480D71FF5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245" y="122120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/>
          </a:p>
        </p:txBody>
      </p:sp>
      <p:sp>
        <p:nvSpPr>
          <p:cNvPr id="18438" name="AutoShape 11">
            <a:extLst>
              <a:ext uri="{FF2B5EF4-FFF2-40B4-BE49-F238E27FC236}">
                <a16:creationId xmlns:a16="http://schemas.microsoft.com/office/drawing/2014/main" id="{415BD0D6-3CA9-927E-82B8-7B879435A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949" y="1268827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/>
          </a:p>
        </p:txBody>
      </p:sp>
      <p:sp>
        <p:nvSpPr>
          <p:cNvPr id="19466" name="Text Box 39">
            <a:extLst>
              <a:ext uri="{FF2B5EF4-FFF2-40B4-BE49-F238E27FC236}">
                <a16:creationId xmlns:a16="http://schemas.microsoft.com/office/drawing/2014/main" id="{496C37E3-5470-362A-7C1C-90F87251B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99" y="1229140"/>
            <a:ext cx="1612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1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1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18452" name="Picture 23" descr="Buombay">
            <a:extLst>
              <a:ext uri="{FF2B5EF4-FFF2-40B4-BE49-F238E27FC236}">
                <a16:creationId xmlns:a16="http://schemas.microsoft.com/office/drawing/2014/main" id="{E30B6CCE-D0DE-4935-0988-7CC5BB4F3E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057900"/>
            <a:ext cx="5715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53" name="Group 29">
            <a:extLst>
              <a:ext uri="{FF2B5EF4-FFF2-40B4-BE49-F238E27FC236}">
                <a16:creationId xmlns:a16="http://schemas.microsoft.com/office/drawing/2014/main" id="{114BB1CC-D6D4-7AE7-FB65-319583763C12}"/>
              </a:ext>
            </a:extLst>
          </p:cNvPr>
          <p:cNvGrpSpPr>
            <a:grpSpLocks/>
          </p:cNvGrpSpPr>
          <p:nvPr/>
        </p:nvGrpSpPr>
        <p:grpSpPr bwMode="auto">
          <a:xfrm>
            <a:off x="8686800" y="6338888"/>
            <a:ext cx="2057400" cy="519112"/>
            <a:chOff x="0" y="3552"/>
            <a:chExt cx="1392" cy="768"/>
          </a:xfrm>
        </p:grpSpPr>
        <p:pic>
          <p:nvPicPr>
            <p:cNvPr id="18509" name="Picture 30" descr="671691">
              <a:extLst>
                <a:ext uri="{FF2B5EF4-FFF2-40B4-BE49-F238E27FC236}">
                  <a16:creationId xmlns:a16="http://schemas.microsoft.com/office/drawing/2014/main" id="{916BF008-5EFC-242D-7FCD-7B02DF7742D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10" name="Picture 31" descr="671691">
              <a:extLst>
                <a:ext uri="{FF2B5EF4-FFF2-40B4-BE49-F238E27FC236}">
                  <a16:creationId xmlns:a16="http://schemas.microsoft.com/office/drawing/2014/main" id="{D0C6B4FC-5818-F449-CC99-12E9D263286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54" name="Group 32">
            <a:extLst>
              <a:ext uri="{FF2B5EF4-FFF2-40B4-BE49-F238E27FC236}">
                <a16:creationId xmlns:a16="http://schemas.microsoft.com/office/drawing/2014/main" id="{7CD521AA-50A9-6E74-37F1-A9FEA0E6572D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6418264"/>
            <a:ext cx="1752600" cy="439737"/>
            <a:chOff x="0" y="3552"/>
            <a:chExt cx="1392" cy="768"/>
          </a:xfrm>
        </p:grpSpPr>
        <p:pic>
          <p:nvPicPr>
            <p:cNvPr id="18507" name="Picture 33" descr="671691">
              <a:extLst>
                <a:ext uri="{FF2B5EF4-FFF2-40B4-BE49-F238E27FC236}">
                  <a16:creationId xmlns:a16="http://schemas.microsoft.com/office/drawing/2014/main" id="{BF5E6984-4F12-CCE0-111A-4945BF134AF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08" name="Picture 34" descr="671691">
              <a:extLst>
                <a:ext uri="{FF2B5EF4-FFF2-40B4-BE49-F238E27FC236}">
                  <a16:creationId xmlns:a16="http://schemas.microsoft.com/office/drawing/2014/main" id="{DBA1628D-5535-7BD2-E58B-2BAC9821D4F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93" name="AutoShape 37">
            <a:extLst>
              <a:ext uri="{FF2B5EF4-FFF2-40B4-BE49-F238E27FC236}">
                <a16:creationId xmlns:a16="http://schemas.microsoft.com/office/drawing/2014/main" id="{CBDCD093-2046-0777-19A5-6A322E6DF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8720" y="5267063"/>
            <a:ext cx="1371600" cy="676537"/>
          </a:xfrm>
          <a:prstGeom prst="cloudCallout">
            <a:avLst>
              <a:gd name="adj1" fmla="val 226736"/>
              <a:gd name="adj2" fmla="val 73718"/>
            </a:avLst>
          </a:prstGeom>
          <a:solidFill>
            <a:srgbClr val="FFFF99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  <a:cs typeface="Arial" charset="0"/>
              </a:rPr>
              <a:t>BẮT ĐẦU</a:t>
            </a:r>
          </a:p>
        </p:txBody>
      </p:sp>
      <p:grpSp>
        <p:nvGrpSpPr>
          <p:cNvPr id="19494" name="Group 38">
            <a:extLst>
              <a:ext uri="{FF2B5EF4-FFF2-40B4-BE49-F238E27FC236}">
                <a16:creationId xmlns:a16="http://schemas.microsoft.com/office/drawing/2014/main" id="{AA1EC047-C9DD-7268-1D8A-B679987514F8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505" name="Picture 39" descr="CLOCK">
              <a:extLst>
                <a:ext uri="{FF2B5EF4-FFF2-40B4-BE49-F238E27FC236}">
                  <a16:creationId xmlns:a16="http://schemas.microsoft.com/office/drawing/2014/main" id="{4B34D731-0446-5225-3F05-A72FDAB12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06" name="AutoShape 40">
              <a:extLst>
                <a:ext uri="{FF2B5EF4-FFF2-40B4-BE49-F238E27FC236}">
                  <a16:creationId xmlns:a16="http://schemas.microsoft.com/office/drawing/2014/main" id="{FF504806-4E5C-A330-A20F-41454E6FD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01s </a:t>
              </a:r>
            </a:p>
          </p:txBody>
        </p:sp>
      </p:grpSp>
      <p:grpSp>
        <p:nvGrpSpPr>
          <p:cNvPr id="19497" name="Group 41">
            <a:extLst>
              <a:ext uri="{FF2B5EF4-FFF2-40B4-BE49-F238E27FC236}">
                <a16:creationId xmlns:a16="http://schemas.microsoft.com/office/drawing/2014/main" id="{56A518CB-A0A8-DC3E-9A57-C695BE16A5C3}"/>
              </a:ext>
            </a:extLst>
          </p:cNvPr>
          <p:cNvGrpSpPr>
            <a:grpSpLocks/>
          </p:cNvGrpSpPr>
          <p:nvPr/>
        </p:nvGrpSpPr>
        <p:grpSpPr bwMode="auto">
          <a:xfrm>
            <a:off x="2131117" y="4607615"/>
            <a:ext cx="1597025" cy="1223963"/>
            <a:chOff x="4450" y="0"/>
            <a:chExt cx="1118" cy="1104"/>
          </a:xfrm>
        </p:grpSpPr>
        <p:pic>
          <p:nvPicPr>
            <p:cNvPr id="18503" name="Picture 42" descr="CLOCK">
              <a:extLst>
                <a:ext uri="{FF2B5EF4-FFF2-40B4-BE49-F238E27FC236}">
                  <a16:creationId xmlns:a16="http://schemas.microsoft.com/office/drawing/2014/main" id="{5A0FA3D8-DAA1-A25F-5C6F-8D136BA556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04" name="AutoShape 43">
              <a:extLst>
                <a:ext uri="{FF2B5EF4-FFF2-40B4-BE49-F238E27FC236}">
                  <a16:creationId xmlns:a16="http://schemas.microsoft.com/office/drawing/2014/main" id="{B627D6C0-8455-D1BD-9DEC-DEED3D19E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02s </a:t>
              </a:r>
            </a:p>
          </p:txBody>
        </p:sp>
      </p:grpSp>
      <p:grpSp>
        <p:nvGrpSpPr>
          <p:cNvPr id="19500" name="Group 44">
            <a:extLst>
              <a:ext uri="{FF2B5EF4-FFF2-40B4-BE49-F238E27FC236}">
                <a16:creationId xmlns:a16="http://schemas.microsoft.com/office/drawing/2014/main" id="{4A2F5D4E-0828-0799-81AD-FEB74BBC18A6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501" name="Picture 45" descr="CLOCK">
              <a:extLst>
                <a:ext uri="{FF2B5EF4-FFF2-40B4-BE49-F238E27FC236}">
                  <a16:creationId xmlns:a16="http://schemas.microsoft.com/office/drawing/2014/main" id="{4965233F-75BC-AA79-ED5B-FCA111DBC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02" name="AutoShape 46">
              <a:extLst>
                <a:ext uri="{FF2B5EF4-FFF2-40B4-BE49-F238E27FC236}">
                  <a16:creationId xmlns:a16="http://schemas.microsoft.com/office/drawing/2014/main" id="{C073471B-4E6A-D099-429C-D126CA647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03s </a:t>
              </a:r>
            </a:p>
          </p:txBody>
        </p:sp>
      </p:grpSp>
      <p:grpSp>
        <p:nvGrpSpPr>
          <p:cNvPr id="19503" name="Group 47">
            <a:extLst>
              <a:ext uri="{FF2B5EF4-FFF2-40B4-BE49-F238E27FC236}">
                <a16:creationId xmlns:a16="http://schemas.microsoft.com/office/drawing/2014/main" id="{F5ADDEF9-787E-4EE7-9341-32C7FD2176FD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99" name="Picture 48" descr="CLOCK">
              <a:extLst>
                <a:ext uri="{FF2B5EF4-FFF2-40B4-BE49-F238E27FC236}">
                  <a16:creationId xmlns:a16="http://schemas.microsoft.com/office/drawing/2014/main" id="{1B695422-9C19-452E-5BAE-9E7392304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00" name="AutoShape 49">
              <a:extLst>
                <a:ext uri="{FF2B5EF4-FFF2-40B4-BE49-F238E27FC236}">
                  <a16:creationId xmlns:a16="http://schemas.microsoft.com/office/drawing/2014/main" id="{DE77A013-6020-9E0B-0F58-8035366B1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04s </a:t>
              </a:r>
            </a:p>
          </p:txBody>
        </p:sp>
      </p:grpSp>
      <p:grpSp>
        <p:nvGrpSpPr>
          <p:cNvPr id="19506" name="Group 50">
            <a:extLst>
              <a:ext uri="{FF2B5EF4-FFF2-40B4-BE49-F238E27FC236}">
                <a16:creationId xmlns:a16="http://schemas.microsoft.com/office/drawing/2014/main" id="{76CEDFD0-8D23-A1EE-F5E0-2504B31B5BF1}"/>
              </a:ext>
            </a:extLst>
          </p:cNvPr>
          <p:cNvGrpSpPr>
            <a:grpSpLocks/>
          </p:cNvGrpSpPr>
          <p:nvPr/>
        </p:nvGrpSpPr>
        <p:grpSpPr bwMode="auto">
          <a:xfrm>
            <a:off x="2131117" y="4607615"/>
            <a:ext cx="1597025" cy="1223963"/>
            <a:chOff x="4450" y="0"/>
            <a:chExt cx="1118" cy="1104"/>
          </a:xfrm>
        </p:grpSpPr>
        <p:pic>
          <p:nvPicPr>
            <p:cNvPr id="18497" name="Picture 51" descr="CLOCK">
              <a:extLst>
                <a:ext uri="{FF2B5EF4-FFF2-40B4-BE49-F238E27FC236}">
                  <a16:creationId xmlns:a16="http://schemas.microsoft.com/office/drawing/2014/main" id="{CE7BB6E1-F0F1-0370-E7E2-8952BE49E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98" name="AutoShape 52">
              <a:extLst>
                <a:ext uri="{FF2B5EF4-FFF2-40B4-BE49-F238E27FC236}">
                  <a16:creationId xmlns:a16="http://schemas.microsoft.com/office/drawing/2014/main" id="{58DC6AF4-BE4C-E8D6-136E-F4891EB66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05s </a:t>
              </a:r>
            </a:p>
          </p:txBody>
        </p:sp>
      </p:grpSp>
      <p:grpSp>
        <p:nvGrpSpPr>
          <p:cNvPr id="19509" name="Group 53">
            <a:extLst>
              <a:ext uri="{FF2B5EF4-FFF2-40B4-BE49-F238E27FC236}">
                <a16:creationId xmlns:a16="http://schemas.microsoft.com/office/drawing/2014/main" id="{09851509-3A67-FF63-D8C8-4B43C6154075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95" name="Picture 54" descr="CLOCK">
              <a:extLst>
                <a:ext uri="{FF2B5EF4-FFF2-40B4-BE49-F238E27FC236}">
                  <a16:creationId xmlns:a16="http://schemas.microsoft.com/office/drawing/2014/main" id="{4D05CF7D-B8D9-A639-A997-A70A65D9E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96" name="AutoShape 55">
              <a:extLst>
                <a:ext uri="{FF2B5EF4-FFF2-40B4-BE49-F238E27FC236}">
                  <a16:creationId xmlns:a16="http://schemas.microsoft.com/office/drawing/2014/main" id="{D3540A02-A6E9-AABA-8AF2-601005D96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06s </a:t>
              </a:r>
            </a:p>
          </p:txBody>
        </p:sp>
      </p:grpSp>
      <p:grpSp>
        <p:nvGrpSpPr>
          <p:cNvPr id="19512" name="Group 56">
            <a:extLst>
              <a:ext uri="{FF2B5EF4-FFF2-40B4-BE49-F238E27FC236}">
                <a16:creationId xmlns:a16="http://schemas.microsoft.com/office/drawing/2014/main" id="{2FAAF0D9-7152-5510-BC29-FFF46E58A22D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93" name="Picture 57" descr="CLOCK">
              <a:extLst>
                <a:ext uri="{FF2B5EF4-FFF2-40B4-BE49-F238E27FC236}">
                  <a16:creationId xmlns:a16="http://schemas.microsoft.com/office/drawing/2014/main" id="{4555B9AD-C12A-37B6-B450-B39EAA29B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94" name="AutoShape 58">
              <a:extLst>
                <a:ext uri="{FF2B5EF4-FFF2-40B4-BE49-F238E27FC236}">
                  <a16:creationId xmlns:a16="http://schemas.microsoft.com/office/drawing/2014/main" id="{93794F83-4E42-A0EE-B64A-59B12FD7B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07s </a:t>
              </a:r>
            </a:p>
          </p:txBody>
        </p:sp>
      </p:grpSp>
      <p:grpSp>
        <p:nvGrpSpPr>
          <p:cNvPr id="19515" name="Group 59">
            <a:extLst>
              <a:ext uri="{FF2B5EF4-FFF2-40B4-BE49-F238E27FC236}">
                <a16:creationId xmlns:a16="http://schemas.microsoft.com/office/drawing/2014/main" id="{5F70A083-AFA0-4975-814F-B2C4A2AD2DC5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91" name="Picture 60" descr="CLOCK">
              <a:extLst>
                <a:ext uri="{FF2B5EF4-FFF2-40B4-BE49-F238E27FC236}">
                  <a16:creationId xmlns:a16="http://schemas.microsoft.com/office/drawing/2014/main" id="{9E966128-E540-9EDF-2F3D-F632E038F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92" name="AutoShape 61">
              <a:extLst>
                <a:ext uri="{FF2B5EF4-FFF2-40B4-BE49-F238E27FC236}">
                  <a16:creationId xmlns:a16="http://schemas.microsoft.com/office/drawing/2014/main" id="{03FB46AB-0F6B-2783-2846-80BBA992A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08s </a:t>
              </a:r>
            </a:p>
          </p:txBody>
        </p:sp>
      </p:grpSp>
      <p:grpSp>
        <p:nvGrpSpPr>
          <p:cNvPr id="19518" name="Group 62">
            <a:extLst>
              <a:ext uri="{FF2B5EF4-FFF2-40B4-BE49-F238E27FC236}">
                <a16:creationId xmlns:a16="http://schemas.microsoft.com/office/drawing/2014/main" id="{74A9E255-D43E-2B70-BDC5-59B78F0F6D17}"/>
              </a:ext>
            </a:extLst>
          </p:cNvPr>
          <p:cNvGrpSpPr>
            <a:grpSpLocks/>
          </p:cNvGrpSpPr>
          <p:nvPr/>
        </p:nvGrpSpPr>
        <p:grpSpPr bwMode="auto">
          <a:xfrm>
            <a:off x="2115242" y="4594915"/>
            <a:ext cx="1597025" cy="1223963"/>
            <a:chOff x="4450" y="0"/>
            <a:chExt cx="1118" cy="1104"/>
          </a:xfrm>
        </p:grpSpPr>
        <p:pic>
          <p:nvPicPr>
            <p:cNvPr id="18489" name="Picture 63" descr="CLOCK">
              <a:extLst>
                <a:ext uri="{FF2B5EF4-FFF2-40B4-BE49-F238E27FC236}">
                  <a16:creationId xmlns:a16="http://schemas.microsoft.com/office/drawing/2014/main" id="{9B66526F-3827-BAAD-0371-473FCA0D36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90" name="AutoShape 64">
              <a:extLst>
                <a:ext uri="{FF2B5EF4-FFF2-40B4-BE49-F238E27FC236}">
                  <a16:creationId xmlns:a16="http://schemas.microsoft.com/office/drawing/2014/main" id="{59D55E44-24AA-61AF-6B2B-556F7D98C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09s </a:t>
              </a:r>
            </a:p>
          </p:txBody>
        </p:sp>
      </p:grpSp>
      <p:grpSp>
        <p:nvGrpSpPr>
          <p:cNvPr id="19521" name="Group 65">
            <a:extLst>
              <a:ext uri="{FF2B5EF4-FFF2-40B4-BE49-F238E27FC236}">
                <a16:creationId xmlns:a16="http://schemas.microsoft.com/office/drawing/2014/main" id="{AD103A47-D438-828D-C746-567877B8868C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87" name="Picture 66" descr="CLOCK">
              <a:extLst>
                <a:ext uri="{FF2B5EF4-FFF2-40B4-BE49-F238E27FC236}">
                  <a16:creationId xmlns:a16="http://schemas.microsoft.com/office/drawing/2014/main" id="{8EBA144E-F9FC-A177-B240-48C520A600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88" name="AutoShape 67">
              <a:extLst>
                <a:ext uri="{FF2B5EF4-FFF2-40B4-BE49-F238E27FC236}">
                  <a16:creationId xmlns:a16="http://schemas.microsoft.com/office/drawing/2014/main" id="{7B384CFE-49F4-BB0F-CFAB-B2C0780CC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10s </a:t>
              </a:r>
            </a:p>
          </p:txBody>
        </p:sp>
      </p:grpSp>
      <p:grpSp>
        <p:nvGrpSpPr>
          <p:cNvPr id="19524" name="Group 68">
            <a:extLst>
              <a:ext uri="{FF2B5EF4-FFF2-40B4-BE49-F238E27FC236}">
                <a16:creationId xmlns:a16="http://schemas.microsoft.com/office/drawing/2014/main" id="{FD18219C-A615-3B30-512B-F0E6E5673163}"/>
              </a:ext>
            </a:extLst>
          </p:cNvPr>
          <p:cNvGrpSpPr>
            <a:grpSpLocks/>
          </p:cNvGrpSpPr>
          <p:nvPr/>
        </p:nvGrpSpPr>
        <p:grpSpPr bwMode="auto">
          <a:xfrm>
            <a:off x="2131117" y="4607615"/>
            <a:ext cx="1597025" cy="1223963"/>
            <a:chOff x="4450" y="0"/>
            <a:chExt cx="1118" cy="1104"/>
          </a:xfrm>
        </p:grpSpPr>
        <p:pic>
          <p:nvPicPr>
            <p:cNvPr id="18485" name="Picture 69" descr="CLOCK">
              <a:extLst>
                <a:ext uri="{FF2B5EF4-FFF2-40B4-BE49-F238E27FC236}">
                  <a16:creationId xmlns:a16="http://schemas.microsoft.com/office/drawing/2014/main" id="{64701FF1-3167-4C81-EA72-64A69DD510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86" name="AutoShape 70">
              <a:extLst>
                <a:ext uri="{FF2B5EF4-FFF2-40B4-BE49-F238E27FC236}">
                  <a16:creationId xmlns:a16="http://schemas.microsoft.com/office/drawing/2014/main" id="{113E4C6A-228D-D8A1-0E61-2AC6F16D0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11s </a:t>
              </a:r>
            </a:p>
          </p:txBody>
        </p:sp>
      </p:grpSp>
      <p:grpSp>
        <p:nvGrpSpPr>
          <p:cNvPr id="19527" name="Group 71">
            <a:extLst>
              <a:ext uri="{FF2B5EF4-FFF2-40B4-BE49-F238E27FC236}">
                <a16:creationId xmlns:a16="http://schemas.microsoft.com/office/drawing/2014/main" id="{3F11AB59-32C5-914B-A0D7-9B5F9AA4C438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83" name="Picture 72" descr="CLOCK">
              <a:extLst>
                <a:ext uri="{FF2B5EF4-FFF2-40B4-BE49-F238E27FC236}">
                  <a16:creationId xmlns:a16="http://schemas.microsoft.com/office/drawing/2014/main" id="{11048F21-7CA8-8793-BA1D-40AACB212F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84" name="AutoShape 73">
              <a:extLst>
                <a:ext uri="{FF2B5EF4-FFF2-40B4-BE49-F238E27FC236}">
                  <a16:creationId xmlns:a16="http://schemas.microsoft.com/office/drawing/2014/main" id="{8DB3C7AC-2770-E8C7-73B6-48748AE4E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12s </a:t>
              </a:r>
            </a:p>
          </p:txBody>
        </p:sp>
      </p:grpSp>
      <p:grpSp>
        <p:nvGrpSpPr>
          <p:cNvPr id="19530" name="Group 74">
            <a:extLst>
              <a:ext uri="{FF2B5EF4-FFF2-40B4-BE49-F238E27FC236}">
                <a16:creationId xmlns:a16="http://schemas.microsoft.com/office/drawing/2014/main" id="{3B22CF2C-CCC3-FE0A-E92B-4F64AB0CA23C}"/>
              </a:ext>
            </a:extLst>
          </p:cNvPr>
          <p:cNvGrpSpPr>
            <a:grpSpLocks/>
          </p:cNvGrpSpPr>
          <p:nvPr/>
        </p:nvGrpSpPr>
        <p:grpSpPr bwMode="auto">
          <a:xfrm>
            <a:off x="2131117" y="4607615"/>
            <a:ext cx="1597025" cy="1223963"/>
            <a:chOff x="4450" y="0"/>
            <a:chExt cx="1118" cy="1104"/>
          </a:xfrm>
        </p:grpSpPr>
        <p:pic>
          <p:nvPicPr>
            <p:cNvPr id="18481" name="Picture 75" descr="CLOCK">
              <a:extLst>
                <a:ext uri="{FF2B5EF4-FFF2-40B4-BE49-F238E27FC236}">
                  <a16:creationId xmlns:a16="http://schemas.microsoft.com/office/drawing/2014/main" id="{E3F9D199-9F2F-5B95-6058-750E7A8488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82" name="AutoShape 76">
              <a:extLst>
                <a:ext uri="{FF2B5EF4-FFF2-40B4-BE49-F238E27FC236}">
                  <a16:creationId xmlns:a16="http://schemas.microsoft.com/office/drawing/2014/main" id="{F5801EC6-9AE4-30A0-D951-F0B6CE540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13s </a:t>
              </a:r>
            </a:p>
          </p:txBody>
        </p:sp>
      </p:grpSp>
      <p:grpSp>
        <p:nvGrpSpPr>
          <p:cNvPr id="19533" name="Group 77">
            <a:extLst>
              <a:ext uri="{FF2B5EF4-FFF2-40B4-BE49-F238E27FC236}">
                <a16:creationId xmlns:a16="http://schemas.microsoft.com/office/drawing/2014/main" id="{21B25B11-8E3E-9166-FF26-BFF543CDDD30}"/>
              </a:ext>
            </a:extLst>
          </p:cNvPr>
          <p:cNvGrpSpPr>
            <a:grpSpLocks/>
          </p:cNvGrpSpPr>
          <p:nvPr/>
        </p:nvGrpSpPr>
        <p:grpSpPr bwMode="auto">
          <a:xfrm>
            <a:off x="2131117" y="4607615"/>
            <a:ext cx="1597025" cy="1223963"/>
            <a:chOff x="4450" y="0"/>
            <a:chExt cx="1118" cy="1104"/>
          </a:xfrm>
        </p:grpSpPr>
        <p:pic>
          <p:nvPicPr>
            <p:cNvPr id="18479" name="Picture 78" descr="CLOCK">
              <a:extLst>
                <a:ext uri="{FF2B5EF4-FFF2-40B4-BE49-F238E27FC236}">
                  <a16:creationId xmlns:a16="http://schemas.microsoft.com/office/drawing/2014/main" id="{E590B005-5B25-0D9C-ECBF-9D294251B4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80" name="AutoShape 79">
              <a:extLst>
                <a:ext uri="{FF2B5EF4-FFF2-40B4-BE49-F238E27FC236}">
                  <a16:creationId xmlns:a16="http://schemas.microsoft.com/office/drawing/2014/main" id="{6175CDF2-67B2-863C-D784-EF780D1E5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14s </a:t>
              </a:r>
            </a:p>
          </p:txBody>
        </p:sp>
      </p:grpSp>
      <p:grpSp>
        <p:nvGrpSpPr>
          <p:cNvPr id="19536" name="Group 80">
            <a:extLst>
              <a:ext uri="{FF2B5EF4-FFF2-40B4-BE49-F238E27FC236}">
                <a16:creationId xmlns:a16="http://schemas.microsoft.com/office/drawing/2014/main" id="{F07DBE97-0339-B9F6-925B-2C55A6FE117F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77" name="Picture 81" descr="CLOCK">
              <a:extLst>
                <a:ext uri="{FF2B5EF4-FFF2-40B4-BE49-F238E27FC236}">
                  <a16:creationId xmlns:a16="http://schemas.microsoft.com/office/drawing/2014/main" id="{3E9B4B9A-231D-707D-1E33-99EB670F2B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78" name="AutoShape 82">
              <a:extLst>
                <a:ext uri="{FF2B5EF4-FFF2-40B4-BE49-F238E27FC236}">
                  <a16:creationId xmlns:a16="http://schemas.microsoft.com/office/drawing/2014/main" id="{6B884FB5-C22E-9777-5D94-60EDA294E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15s </a:t>
              </a:r>
            </a:p>
          </p:txBody>
        </p:sp>
      </p:grpSp>
      <p:sp>
        <p:nvSpPr>
          <p:cNvPr id="19539" name="AutoShape 83">
            <a:extLst>
              <a:ext uri="{FF2B5EF4-FFF2-40B4-BE49-F238E27FC236}">
                <a16:creationId xmlns:a16="http://schemas.microsoft.com/office/drawing/2014/main" id="{D4F832A7-1C50-14AC-6D2A-61B9C4DE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4800600"/>
            <a:ext cx="1371600" cy="1219200"/>
          </a:xfrm>
          <a:prstGeom prst="cloudCallout">
            <a:avLst>
              <a:gd name="adj1" fmla="val 259375"/>
              <a:gd name="adj2" fmla="val 34417"/>
            </a:avLst>
          </a:prstGeom>
          <a:solidFill>
            <a:srgbClr val="FFFF99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HẾT GIỜ</a:t>
            </a:r>
            <a:endParaRPr lang="en-US" alt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  <a:cs typeface="Arial" charset="0"/>
            </a:endParaRPr>
          </a:p>
        </p:txBody>
      </p:sp>
      <p:sp>
        <p:nvSpPr>
          <p:cNvPr id="18472" name="AutoShape 41">
            <a:extLst>
              <a:ext uri="{FF2B5EF4-FFF2-40B4-BE49-F238E27FC236}">
                <a16:creationId xmlns:a16="http://schemas.microsoft.com/office/drawing/2014/main" id="{CAC89EDA-BDFE-90CC-8FB2-CDADEBD4E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191001"/>
            <a:ext cx="1536700" cy="34131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/>
          </a:p>
        </p:txBody>
      </p:sp>
      <p:sp>
        <p:nvSpPr>
          <p:cNvPr id="19541" name="Text Box 42">
            <a:extLst>
              <a:ext uri="{FF2B5EF4-FFF2-40B4-BE49-F238E27FC236}">
                <a16:creationId xmlns:a16="http://schemas.microsoft.com/office/drawing/2014/main" id="{ECF1A8C4-DFE1-6914-161D-F4271C231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4191001"/>
            <a:ext cx="1612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3300"/>
                </a:solidFill>
              </a:rPr>
              <a:t>Đáp án</a:t>
            </a:r>
          </a:p>
        </p:txBody>
      </p:sp>
      <p:sp>
        <p:nvSpPr>
          <p:cNvPr id="18474" name="Rectangle 54">
            <a:extLst>
              <a:ext uri="{FF2B5EF4-FFF2-40B4-BE49-F238E27FC236}">
                <a16:creationId xmlns:a16="http://schemas.microsoft.com/office/drawing/2014/main" id="{3A4CF3D5-E520-7B41-D9D2-779143F98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9417" y="4724400"/>
            <a:ext cx="3962400" cy="1219200"/>
          </a:xfrm>
          <a:prstGeom prst="rect">
            <a:avLst/>
          </a:prstGeom>
          <a:gradFill rotWithShape="1">
            <a:gsLst>
              <a:gs pos="0">
                <a:srgbClr val="8990D7">
                  <a:alpha val="42000"/>
                </a:srgbClr>
              </a:gs>
              <a:gs pos="100000">
                <a:srgbClr val="DAFF8F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  <a:contourClr>
              <a:srgbClr val="8990D7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/>
          </a:p>
        </p:txBody>
      </p:sp>
      <p:sp>
        <p:nvSpPr>
          <p:cNvPr id="57356" name="AutoShape 12">
            <a:extLst>
              <a:ext uri="{FF2B5EF4-FFF2-40B4-BE49-F238E27FC236}">
                <a16:creationId xmlns:a16="http://schemas.microsoft.com/office/drawing/2014/main" id="{DB6A415D-C272-78E0-D2AF-C97359335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199" y="4876800"/>
            <a:ext cx="3505200" cy="8953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D256F01-54A8-89AB-041D-FF69444B130A}"/>
              </a:ext>
            </a:extLst>
          </p:cNvPr>
          <p:cNvSpPr/>
          <p:nvPr/>
        </p:nvSpPr>
        <p:spPr>
          <a:xfrm>
            <a:off x="2401960" y="50800"/>
            <a:ext cx="7543800" cy="9233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</a:t>
            </a:r>
          </a:p>
        </p:txBody>
      </p:sp>
      <p:sp>
        <p:nvSpPr>
          <p:cNvPr id="2" name="TextBox 48">
            <a:extLst>
              <a:ext uri="{FF2B5EF4-FFF2-40B4-BE49-F238E27FC236}">
                <a16:creationId xmlns:a16="http://schemas.microsoft.com/office/drawing/2014/main" id="{49875CEE-F203-BD11-5F23-73CA1E512958}"/>
              </a:ext>
            </a:extLst>
          </p:cNvPr>
          <p:cNvSpPr txBox="1"/>
          <p:nvPr/>
        </p:nvSpPr>
        <p:spPr>
          <a:xfrm>
            <a:off x="650228" y="2001014"/>
            <a:ext cx="9869714" cy="209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ts val="4000"/>
              </a:lnSpc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000"/>
              </a:lnSpc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000"/>
              </a:lnSpc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6">
            <a:extLst>
              <a:ext uri="{FF2B5EF4-FFF2-40B4-BE49-F238E27FC236}">
                <a16:creationId xmlns:a16="http://schemas.microsoft.com/office/drawing/2014/main" id="{CD1AAE23-8E9C-7A84-4ECD-10B40B01C1B8}"/>
              </a:ext>
            </a:extLst>
          </p:cNvPr>
          <p:cNvSpPr/>
          <p:nvPr/>
        </p:nvSpPr>
        <p:spPr>
          <a:xfrm>
            <a:off x="7812547" y="1528068"/>
            <a:ext cx="3962400" cy="17355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9112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F21D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" presetClass="exit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000"/>
                            </p:stCondLst>
                            <p:childTnLst>
                              <p:par>
                                <p:cTn id="6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1000"/>
                                        <p:tgtEl>
                                          <p:spTgt spid="195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/>
      <p:bldP spid="19493" grpId="0" animBg="1"/>
      <p:bldP spid="19493" grpId="1" animBg="1"/>
      <p:bldP spid="19539" grpId="0" animBg="1"/>
      <p:bldP spid="57356" grpId="0" animBg="1"/>
      <p:bldP spid="57356" grpId="1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10">
            <a:extLst>
              <a:ext uri="{FF2B5EF4-FFF2-40B4-BE49-F238E27FC236}">
                <a16:creationId xmlns:a16="http://schemas.microsoft.com/office/drawing/2014/main" id="{744A7176-D2BF-2836-1FE6-480D71FF5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245" y="122120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/>
          </a:p>
        </p:txBody>
      </p:sp>
      <p:sp>
        <p:nvSpPr>
          <p:cNvPr id="18438" name="AutoShape 11">
            <a:extLst>
              <a:ext uri="{FF2B5EF4-FFF2-40B4-BE49-F238E27FC236}">
                <a16:creationId xmlns:a16="http://schemas.microsoft.com/office/drawing/2014/main" id="{415BD0D6-3CA9-927E-82B8-7B879435A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949" y="1268827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/>
          </a:p>
        </p:txBody>
      </p:sp>
      <p:sp>
        <p:nvSpPr>
          <p:cNvPr id="19466" name="Text Box 39">
            <a:extLst>
              <a:ext uri="{FF2B5EF4-FFF2-40B4-BE49-F238E27FC236}">
                <a16:creationId xmlns:a16="http://schemas.microsoft.com/office/drawing/2014/main" id="{496C37E3-5470-362A-7C1C-90F87251B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99" y="1229140"/>
            <a:ext cx="1612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1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1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8452" name="Picture 23" descr="Buombay">
            <a:extLst>
              <a:ext uri="{FF2B5EF4-FFF2-40B4-BE49-F238E27FC236}">
                <a16:creationId xmlns:a16="http://schemas.microsoft.com/office/drawing/2014/main" id="{E30B6CCE-D0DE-4935-0988-7CC5BB4F3E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057900"/>
            <a:ext cx="5715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53" name="Group 29">
            <a:extLst>
              <a:ext uri="{FF2B5EF4-FFF2-40B4-BE49-F238E27FC236}">
                <a16:creationId xmlns:a16="http://schemas.microsoft.com/office/drawing/2014/main" id="{114BB1CC-D6D4-7AE7-FB65-319583763C12}"/>
              </a:ext>
            </a:extLst>
          </p:cNvPr>
          <p:cNvGrpSpPr>
            <a:grpSpLocks/>
          </p:cNvGrpSpPr>
          <p:nvPr/>
        </p:nvGrpSpPr>
        <p:grpSpPr bwMode="auto">
          <a:xfrm>
            <a:off x="8686800" y="6338888"/>
            <a:ext cx="2057400" cy="519112"/>
            <a:chOff x="0" y="3552"/>
            <a:chExt cx="1392" cy="768"/>
          </a:xfrm>
        </p:grpSpPr>
        <p:pic>
          <p:nvPicPr>
            <p:cNvPr id="18509" name="Picture 30" descr="671691">
              <a:extLst>
                <a:ext uri="{FF2B5EF4-FFF2-40B4-BE49-F238E27FC236}">
                  <a16:creationId xmlns:a16="http://schemas.microsoft.com/office/drawing/2014/main" id="{916BF008-5EFC-242D-7FCD-7B02DF7742D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10" name="Picture 31" descr="671691">
              <a:extLst>
                <a:ext uri="{FF2B5EF4-FFF2-40B4-BE49-F238E27FC236}">
                  <a16:creationId xmlns:a16="http://schemas.microsoft.com/office/drawing/2014/main" id="{D0C6B4FC-5818-F449-CC99-12E9D263286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54" name="Group 32">
            <a:extLst>
              <a:ext uri="{FF2B5EF4-FFF2-40B4-BE49-F238E27FC236}">
                <a16:creationId xmlns:a16="http://schemas.microsoft.com/office/drawing/2014/main" id="{7CD521AA-50A9-6E74-37F1-A9FEA0E6572D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6418264"/>
            <a:ext cx="1752600" cy="439737"/>
            <a:chOff x="0" y="3552"/>
            <a:chExt cx="1392" cy="768"/>
          </a:xfrm>
        </p:grpSpPr>
        <p:pic>
          <p:nvPicPr>
            <p:cNvPr id="18507" name="Picture 33" descr="671691">
              <a:extLst>
                <a:ext uri="{FF2B5EF4-FFF2-40B4-BE49-F238E27FC236}">
                  <a16:creationId xmlns:a16="http://schemas.microsoft.com/office/drawing/2014/main" id="{BF5E6984-4F12-CCE0-111A-4945BF134AF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08" name="Picture 34" descr="671691">
              <a:extLst>
                <a:ext uri="{FF2B5EF4-FFF2-40B4-BE49-F238E27FC236}">
                  <a16:creationId xmlns:a16="http://schemas.microsoft.com/office/drawing/2014/main" id="{DBA1628D-5535-7BD2-E58B-2BAC9821D4F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93" name="AutoShape 37">
            <a:extLst>
              <a:ext uri="{FF2B5EF4-FFF2-40B4-BE49-F238E27FC236}">
                <a16:creationId xmlns:a16="http://schemas.microsoft.com/office/drawing/2014/main" id="{CBDCD093-2046-0777-19A5-6A322E6DF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8720" y="5267063"/>
            <a:ext cx="1371600" cy="676537"/>
          </a:xfrm>
          <a:prstGeom prst="cloudCallout">
            <a:avLst>
              <a:gd name="adj1" fmla="val 226736"/>
              <a:gd name="adj2" fmla="val 73718"/>
            </a:avLst>
          </a:prstGeom>
          <a:solidFill>
            <a:srgbClr val="FFFF99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  <a:cs typeface="Arial" charset="0"/>
              </a:rPr>
              <a:t>BẮT ĐẦU</a:t>
            </a:r>
          </a:p>
        </p:txBody>
      </p:sp>
      <p:grpSp>
        <p:nvGrpSpPr>
          <p:cNvPr id="19494" name="Group 38">
            <a:extLst>
              <a:ext uri="{FF2B5EF4-FFF2-40B4-BE49-F238E27FC236}">
                <a16:creationId xmlns:a16="http://schemas.microsoft.com/office/drawing/2014/main" id="{AA1EC047-C9DD-7268-1D8A-B679987514F8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505" name="Picture 39" descr="CLOCK">
              <a:extLst>
                <a:ext uri="{FF2B5EF4-FFF2-40B4-BE49-F238E27FC236}">
                  <a16:creationId xmlns:a16="http://schemas.microsoft.com/office/drawing/2014/main" id="{4B34D731-0446-5225-3F05-A72FDAB12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06" name="AutoShape 40">
              <a:extLst>
                <a:ext uri="{FF2B5EF4-FFF2-40B4-BE49-F238E27FC236}">
                  <a16:creationId xmlns:a16="http://schemas.microsoft.com/office/drawing/2014/main" id="{FF504806-4E5C-A330-A20F-41454E6FD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01s </a:t>
              </a:r>
            </a:p>
          </p:txBody>
        </p:sp>
      </p:grpSp>
      <p:grpSp>
        <p:nvGrpSpPr>
          <p:cNvPr id="19497" name="Group 41">
            <a:extLst>
              <a:ext uri="{FF2B5EF4-FFF2-40B4-BE49-F238E27FC236}">
                <a16:creationId xmlns:a16="http://schemas.microsoft.com/office/drawing/2014/main" id="{56A518CB-A0A8-DC3E-9A57-C695BE16A5C3}"/>
              </a:ext>
            </a:extLst>
          </p:cNvPr>
          <p:cNvGrpSpPr>
            <a:grpSpLocks/>
          </p:cNvGrpSpPr>
          <p:nvPr/>
        </p:nvGrpSpPr>
        <p:grpSpPr bwMode="auto">
          <a:xfrm>
            <a:off x="2131117" y="4607615"/>
            <a:ext cx="1597025" cy="1223963"/>
            <a:chOff x="4450" y="0"/>
            <a:chExt cx="1118" cy="1104"/>
          </a:xfrm>
        </p:grpSpPr>
        <p:pic>
          <p:nvPicPr>
            <p:cNvPr id="18503" name="Picture 42" descr="CLOCK">
              <a:extLst>
                <a:ext uri="{FF2B5EF4-FFF2-40B4-BE49-F238E27FC236}">
                  <a16:creationId xmlns:a16="http://schemas.microsoft.com/office/drawing/2014/main" id="{5A0FA3D8-DAA1-A25F-5C6F-8D136BA556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04" name="AutoShape 43">
              <a:extLst>
                <a:ext uri="{FF2B5EF4-FFF2-40B4-BE49-F238E27FC236}">
                  <a16:creationId xmlns:a16="http://schemas.microsoft.com/office/drawing/2014/main" id="{B627D6C0-8455-D1BD-9DEC-DEED3D19E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02s </a:t>
              </a:r>
            </a:p>
          </p:txBody>
        </p:sp>
      </p:grpSp>
      <p:grpSp>
        <p:nvGrpSpPr>
          <p:cNvPr id="19500" name="Group 44">
            <a:extLst>
              <a:ext uri="{FF2B5EF4-FFF2-40B4-BE49-F238E27FC236}">
                <a16:creationId xmlns:a16="http://schemas.microsoft.com/office/drawing/2014/main" id="{4A2F5D4E-0828-0799-81AD-FEB74BBC18A6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501" name="Picture 45" descr="CLOCK">
              <a:extLst>
                <a:ext uri="{FF2B5EF4-FFF2-40B4-BE49-F238E27FC236}">
                  <a16:creationId xmlns:a16="http://schemas.microsoft.com/office/drawing/2014/main" id="{4965233F-75BC-AA79-ED5B-FCA111DBC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02" name="AutoShape 46">
              <a:extLst>
                <a:ext uri="{FF2B5EF4-FFF2-40B4-BE49-F238E27FC236}">
                  <a16:creationId xmlns:a16="http://schemas.microsoft.com/office/drawing/2014/main" id="{C073471B-4E6A-D099-429C-D126CA647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03s </a:t>
              </a:r>
            </a:p>
          </p:txBody>
        </p:sp>
      </p:grpSp>
      <p:grpSp>
        <p:nvGrpSpPr>
          <p:cNvPr id="19503" name="Group 47">
            <a:extLst>
              <a:ext uri="{FF2B5EF4-FFF2-40B4-BE49-F238E27FC236}">
                <a16:creationId xmlns:a16="http://schemas.microsoft.com/office/drawing/2014/main" id="{F5ADDEF9-787E-4EE7-9341-32C7FD2176FD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99" name="Picture 48" descr="CLOCK">
              <a:extLst>
                <a:ext uri="{FF2B5EF4-FFF2-40B4-BE49-F238E27FC236}">
                  <a16:creationId xmlns:a16="http://schemas.microsoft.com/office/drawing/2014/main" id="{1B695422-9C19-452E-5BAE-9E7392304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00" name="AutoShape 49">
              <a:extLst>
                <a:ext uri="{FF2B5EF4-FFF2-40B4-BE49-F238E27FC236}">
                  <a16:creationId xmlns:a16="http://schemas.microsoft.com/office/drawing/2014/main" id="{DE77A013-6020-9E0B-0F58-8035366B1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04s </a:t>
              </a:r>
            </a:p>
          </p:txBody>
        </p:sp>
      </p:grpSp>
      <p:grpSp>
        <p:nvGrpSpPr>
          <p:cNvPr id="19506" name="Group 50">
            <a:extLst>
              <a:ext uri="{FF2B5EF4-FFF2-40B4-BE49-F238E27FC236}">
                <a16:creationId xmlns:a16="http://schemas.microsoft.com/office/drawing/2014/main" id="{76CEDFD0-8D23-A1EE-F5E0-2504B31B5BF1}"/>
              </a:ext>
            </a:extLst>
          </p:cNvPr>
          <p:cNvGrpSpPr>
            <a:grpSpLocks/>
          </p:cNvGrpSpPr>
          <p:nvPr/>
        </p:nvGrpSpPr>
        <p:grpSpPr bwMode="auto">
          <a:xfrm>
            <a:off x="2131117" y="4607615"/>
            <a:ext cx="1597025" cy="1223963"/>
            <a:chOff x="4450" y="0"/>
            <a:chExt cx="1118" cy="1104"/>
          </a:xfrm>
        </p:grpSpPr>
        <p:pic>
          <p:nvPicPr>
            <p:cNvPr id="18497" name="Picture 51" descr="CLOCK">
              <a:extLst>
                <a:ext uri="{FF2B5EF4-FFF2-40B4-BE49-F238E27FC236}">
                  <a16:creationId xmlns:a16="http://schemas.microsoft.com/office/drawing/2014/main" id="{CE7BB6E1-F0F1-0370-E7E2-8952BE49E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98" name="AutoShape 52">
              <a:extLst>
                <a:ext uri="{FF2B5EF4-FFF2-40B4-BE49-F238E27FC236}">
                  <a16:creationId xmlns:a16="http://schemas.microsoft.com/office/drawing/2014/main" id="{58DC6AF4-BE4C-E8D6-136E-F4891EB66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05s </a:t>
              </a:r>
            </a:p>
          </p:txBody>
        </p:sp>
      </p:grpSp>
      <p:grpSp>
        <p:nvGrpSpPr>
          <p:cNvPr id="19509" name="Group 53">
            <a:extLst>
              <a:ext uri="{FF2B5EF4-FFF2-40B4-BE49-F238E27FC236}">
                <a16:creationId xmlns:a16="http://schemas.microsoft.com/office/drawing/2014/main" id="{09851509-3A67-FF63-D8C8-4B43C6154075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95" name="Picture 54" descr="CLOCK">
              <a:extLst>
                <a:ext uri="{FF2B5EF4-FFF2-40B4-BE49-F238E27FC236}">
                  <a16:creationId xmlns:a16="http://schemas.microsoft.com/office/drawing/2014/main" id="{4D05CF7D-B8D9-A639-A997-A70A65D9E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96" name="AutoShape 55">
              <a:extLst>
                <a:ext uri="{FF2B5EF4-FFF2-40B4-BE49-F238E27FC236}">
                  <a16:creationId xmlns:a16="http://schemas.microsoft.com/office/drawing/2014/main" id="{D3540A02-A6E9-AABA-8AF2-601005D96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06s </a:t>
              </a:r>
            </a:p>
          </p:txBody>
        </p:sp>
      </p:grpSp>
      <p:grpSp>
        <p:nvGrpSpPr>
          <p:cNvPr id="19512" name="Group 56">
            <a:extLst>
              <a:ext uri="{FF2B5EF4-FFF2-40B4-BE49-F238E27FC236}">
                <a16:creationId xmlns:a16="http://schemas.microsoft.com/office/drawing/2014/main" id="{2FAAF0D9-7152-5510-BC29-FFF46E58A22D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93" name="Picture 57" descr="CLOCK">
              <a:extLst>
                <a:ext uri="{FF2B5EF4-FFF2-40B4-BE49-F238E27FC236}">
                  <a16:creationId xmlns:a16="http://schemas.microsoft.com/office/drawing/2014/main" id="{4555B9AD-C12A-37B6-B450-B39EAA29B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94" name="AutoShape 58">
              <a:extLst>
                <a:ext uri="{FF2B5EF4-FFF2-40B4-BE49-F238E27FC236}">
                  <a16:creationId xmlns:a16="http://schemas.microsoft.com/office/drawing/2014/main" id="{93794F83-4E42-A0EE-B64A-59B12FD7B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07s </a:t>
              </a:r>
            </a:p>
          </p:txBody>
        </p:sp>
      </p:grpSp>
      <p:grpSp>
        <p:nvGrpSpPr>
          <p:cNvPr id="19515" name="Group 59">
            <a:extLst>
              <a:ext uri="{FF2B5EF4-FFF2-40B4-BE49-F238E27FC236}">
                <a16:creationId xmlns:a16="http://schemas.microsoft.com/office/drawing/2014/main" id="{5F70A083-AFA0-4975-814F-B2C4A2AD2DC5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91" name="Picture 60" descr="CLOCK">
              <a:extLst>
                <a:ext uri="{FF2B5EF4-FFF2-40B4-BE49-F238E27FC236}">
                  <a16:creationId xmlns:a16="http://schemas.microsoft.com/office/drawing/2014/main" id="{9E966128-E540-9EDF-2F3D-F632E038F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92" name="AutoShape 61">
              <a:extLst>
                <a:ext uri="{FF2B5EF4-FFF2-40B4-BE49-F238E27FC236}">
                  <a16:creationId xmlns:a16="http://schemas.microsoft.com/office/drawing/2014/main" id="{03FB46AB-0F6B-2783-2846-80BBA992A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08s </a:t>
              </a:r>
            </a:p>
          </p:txBody>
        </p:sp>
      </p:grpSp>
      <p:grpSp>
        <p:nvGrpSpPr>
          <p:cNvPr id="19518" name="Group 62">
            <a:extLst>
              <a:ext uri="{FF2B5EF4-FFF2-40B4-BE49-F238E27FC236}">
                <a16:creationId xmlns:a16="http://schemas.microsoft.com/office/drawing/2014/main" id="{74A9E255-D43E-2B70-BDC5-59B78F0F6D17}"/>
              </a:ext>
            </a:extLst>
          </p:cNvPr>
          <p:cNvGrpSpPr>
            <a:grpSpLocks/>
          </p:cNvGrpSpPr>
          <p:nvPr/>
        </p:nvGrpSpPr>
        <p:grpSpPr bwMode="auto">
          <a:xfrm>
            <a:off x="2115242" y="4594915"/>
            <a:ext cx="1597025" cy="1223963"/>
            <a:chOff x="4450" y="0"/>
            <a:chExt cx="1118" cy="1104"/>
          </a:xfrm>
        </p:grpSpPr>
        <p:pic>
          <p:nvPicPr>
            <p:cNvPr id="18489" name="Picture 63" descr="CLOCK">
              <a:extLst>
                <a:ext uri="{FF2B5EF4-FFF2-40B4-BE49-F238E27FC236}">
                  <a16:creationId xmlns:a16="http://schemas.microsoft.com/office/drawing/2014/main" id="{9B66526F-3827-BAAD-0371-473FCA0D36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90" name="AutoShape 64">
              <a:extLst>
                <a:ext uri="{FF2B5EF4-FFF2-40B4-BE49-F238E27FC236}">
                  <a16:creationId xmlns:a16="http://schemas.microsoft.com/office/drawing/2014/main" id="{59D55E44-24AA-61AF-6B2B-556F7D98C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09s </a:t>
              </a:r>
            </a:p>
          </p:txBody>
        </p:sp>
      </p:grpSp>
      <p:grpSp>
        <p:nvGrpSpPr>
          <p:cNvPr id="19521" name="Group 65">
            <a:extLst>
              <a:ext uri="{FF2B5EF4-FFF2-40B4-BE49-F238E27FC236}">
                <a16:creationId xmlns:a16="http://schemas.microsoft.com/office/drawing/2014/main" id="{AD103A47-D438-828D-C746-567877B8868C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87" name="Picture 66" descr="CLOCK">
              <a:extLst>
                <a:ext uri="{FF2B5EF4-FFF2-40B4-BE49-F238E27FC236}">
                  <a16:creationId xmlns:a16="http://schemas.microsoft.com/office/drawing/2014/main" id="{8EBA144E-F9FC-A177-B240-48C520A600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88" name="AutoShape 67">
              <a:extLst>
                <a:ext uri="{FF2B5EF4-FFF2-40B4-BE49-F238E27FC236}">
                  <a16:creationId xmlns:a16="http://schemas.microsoft.com/office/drawing/2014/main" id="{7B384CFE-49F4-BB0F-CFAB-B2C0780CC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10s </a:t>
              </a:r>
            </a:p>
          </p:txBody>
        </p:sp>
      </p:grpSp>
      <p:grpSp>
        <p:nvGrpSpPr>
          <p:cNvPr id="19524" name="Group 68">
            <a:extLst>
              <a:ext uri="{FF2B5EF4-FFF2-40B4-BE49-F238E27FC236}">
                <a16:creationId xmlns:a16="http://schemas.microsoft.com/office/drawing/2014/main" id="{FD18219C-A615-3B30-512B-F0E6E5673163}"/>
              </a:ext>
            </a:extLst>
          </p:cNvPr>
          <p:cNvGrpSpPr>
            <a:grpSpLocks/>
          </p:cNvGrpSpPr>
          <p:nvPr/>
        </p:nvGrpSpPr>
        <p:grpSpPr bwMode="auto">
          <a:xfrm>
            <a:off x="2131117" y="4607615"/>
            <a:ext cx="1597025" cy="1223963"/>
            <a:chOff x="4450" y="0"/>
            <a:chExt cx="1118" cy="1104"/>
          </a:xfrm>
        </p:grpSpPr>
        <p:pic>
          <p:nvPicPr>
            <p:cNvPr id="18485" name="Picture 69" descr="CLOCK">
              <a:extLst>
                <a:ext uri="{FF2B5EF4-FFF2-40B4-BE49-F238E27FC236}">
                  <a16:creationId xmlns:a16="http://schemas.microsoft.com/office/drawing/2014/main" id="{64701FF1-3167-4C81-EA72-64A69DD510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86" name="AutoShape 70">
              <a:extLst>
                <a:ext uri="{FF2B5EF4-FFF2-40B4-BE49-F238E27FC236}">
                  <a16:creationId xmlns:a16="http://schemas.microsoft.com/office/drawing/2014/main" id="{113E4C6A-228D-D8A1-0E61-2AC6F16D0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11s </a:t>
              </a:r>
            </a:p>
          </p:txBody>
        </p:sp>
      </p:grpSp>
      <p:grpSp>
        <p:nvGrpSpPr>
          <p:cNvPr id="19527" name="Group 71">
            <a:extLst>
              <a:ext uri="{FF2B5EF4-FFF2-40B4-BE49-F238E27FC236}">
                <a16:creationId xmlns:a16="http://schemas.microsoft.com/office/drawing/2014/main" id="{3F11AB59-32C5-914B-A0D7-9B5F9AA4C438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83" name="Picture 72" descr="CLOCK">
              <a:extLst>
                <a:ext uri="{FF2B5EF4-FFF2-40B4-BE49-F238E27FC236}">
                  <a16:creationId xmlns:a16="http://schemas.microsoft.com/office/drawing/2014/main" id="{11048F21-7CA8-8793-BA1D-40AACB212F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84" name="AutoShape 73">
              <a:extLst>
                <a:ext uri="{FF2B5EF4-FFF2-40B4-BE49-F238E27FC236}">
                  <a16:creationId xmlns:a16="http://schemas.microsoft.com/office/drawing/2014/main" id="{8DB3C7AC-2770-E8C7-73B6-48748AE4E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12s </a:t>
              </a:r>
            </a:p>
          </p:txBody>
        </p:sp>
      </p:grpSp>
      <p:grpSp>
        <p:nvGrpSpPr>
          <p:cNvPr id="19530" name="Group 74">
            <a:extLst>
              <a:ext uri="{FF2B5EF4-FFF2-40B4-BE49-F238E27FC236}">
                <a16:creationId xmlns:a16="http://schemas.microsoft.com/office/drawing/2014/main" id="{3B22CF2C-CCC3-FE0A-E92B-4F64AB0CA23C}"/>
              </a:ext>
            </a:extLst>
          </p:cNvPr>
          <p:cNvGrpSpPr>
            <a:grpSpLocks/>
          </p:cNvGrpSpPr>
          <p:nvPr/>
        </p:nvGrpSpPr>
        <p:grpSpPr bwMode="auto">
          <a:xfrm>
            <a:off x="2131117" y="4607615"/>
            <a:ext cx="1597025" cy="1223963"/>
            <a:chOff x="4450" y="0"/>
            <a:chExt cx="1118" cy="1104"/>
          </a:xfrm>
        </p:grpSpPr>
        <p:pic>
          <p:nvPicPr>
            <p:cNvPr id="18481" name="Picture 75" descr="CLOCK">
              <a:extLst>
                <a:ext uri="{FF2B5EF4-FFF2-40B4-BE49-F238E27FC236}">
                  <a16:creationId xmlns:a16="http://schemas.microsoft.com/office/drawing/2014/main" id="{E3F9D199-9F2F-5B95-6058-750E7A8488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82" name="AutoShape 76">
              <a:extLst>
                <a:ext uri="{FF2B5EF4-FFF2-40B4-BE49-F238E27FC236}">
                  <a16:creationId xmlns:a16="http://schemas.microsoft.com/office/drawing/2014/main" id="{F5801EC6-9AE4-30A0-D951-F0B6CE540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13s </a:t>
              </a:r>
            </a:p>
          </p:txBody>
        </p:sp>
      </p:grpSp>
      <p:grpSp>
        <p:nvGrpSpPr>
          <p:cNvPr id="19533" name="Group 77">
            <a:extLst>
              <a:ext uri="{FF2B5EF4-FFF2-40B4-BE49-F238E27FC236}">
                <a16:creationId xmlns:a16="http://schemas.microsoft.com/office/drawing/2014/main" id="{21B25B11-8E3E-9166-FF26-BFF543CDDD30}"/>
              </a:ext>
            </a:extLst>
          </p:cNvPr>
          <p:cNvGrpSpPr>
            <a:grpSpLocks/>
          </p:cNvGrpSpPr>
          <p:nvPr/>
        </p:nvGrpSpPr>
        <p:grpSpPr bwMode="auto">
          <a:xfrm>
            <a:off x="2131117" y="4607615"/>
            <a:ext cx="1597025" cy="1223963"/>
            <a:chOff x="4450" y="0"/>
            <a:chExt cx="1118" cy="1104"/>
          </a:xfrm>
        </p:grpSpPr>
        <p:pic>
          <p:nvPicPr>
            <p:cNvPr id="18479" name="Picture 78" descr="CLOCK">
              <a:extLst>
                <a:ext uri="{FF2B5EF4-FFF2-40B4-BE49-F238E27FC236}">
                  <a16:creationId xmlns:a16="http://schemas.microsoft.com/office/drawing/2014/main" id="{E590B005-5B25-0D9C-ECBF-9D294251B4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80" name="AutoShape 79">
              <a:extLst>
                <a:ext uri="{FF2B5EF4-FFF2-40B4-BE49-F238E27FC236}">
                  <a16:creationId xmlns:a16="http://schemas.microsoft.com/office/drawing/2014/main" id="{6175CDF2-67B2-863C-D784-EF780D1E5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14s </a:t>
              </a:r>
            </a:p>
          </p:txBody>
        </p:sp>
      </p:grpSp>
      <p:grpSp>
        <p:nvGrpSpPr>
          <p:cNvPr id="19536" name="Group 80">
            <a:extLst>
              <a:ext uri="{FF2B5EF4-FFF2-40B4-BE49-F238E27FC236}">
                <a16:creationId xmlns:a16="http://schemas.microsoft.com/office/drawing/2014/main" id="{F07DBE97-0339-B9F6-925B-2C55A6FE117F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77" name="Picture 81" descr="CLOCK">
              <a:extLst>
                <a:ext uri="{FF2B5EF4-FFF2-40B4-BE49-F238E27FC236}">
                  <a16:creationId xmlns:a16="http://schemas.microsoft.com/office/drawing/2014/main" id="{3E9B4B9A-231D-707D-1E33-99EB670F2B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78" name="AutoShape 82">
              <a:extLst>
                <a:ext uri="{FF2B5EF4-FFF2-40B4-BE49-F238E27FC236}">
                  <a16:creationId xmlns:a16="http://schemas.microsoft.com/office/drawing/2014/main" id="{6B884FB5-C22E-9777-5D94-60EDA294E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15s </a:t>
              </a:r>
            </a:p>
          </p:txBody>
        </p:sp>
      </p:grpSp>
      <p:sp>
        <p:nvSpPr>
          <p:cNvPr id="19539" name="AutoShape 83">
            <a:extLst>
              <a:ext uri="{FF2B5EF4-FFF2-40B4-BE49-F238E27FC236}">
                <a16:creationId xmlns:a16="http://schemas.microsoft.com/office/drawing/2014/main" id="{D4F832A7-1C50-14AC-6D2A-61B9C4DE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4800600"/>
            <a:ext cx="1371600" cy="1219200"/>
          </a:xfrm>
          <a:prstGeom prst="cloudCallout">
            <a:avLst>
              <a:gd name="adj1" fmla="val 259375"/>
              <a:gd name="adj2" fmla="val 34417"/>
            </a:avLst>
          </a:prstGeom>
          <a:solidFill>
            <a:srgbClr val="FFFF99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HẾT GIỜ</a:t>
            </a:r>
            <a:endParaRPr lang="en-US" alt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  <a:cs typeface="Arial" charset="0"/>
            </a:endParaRPr>
          </a:p>
        </p:txBody>
      </p:sp>
      <p:sp>
        <p:nvSpPr>
          <p:cNvPr id="18472" name="AutoShape 41">
            <a:extLst>
              <a:ext uri="{FF2B5EF4-FFF2-40B4-BE49-F238E27FC236}">
                <a16:creationId xmlns:a16="http://schemas.microsoft.com/office/drawing/2014/main" id="{CAC89EDA-BDFE-90CC-8FB2-CDADEBD4E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191001"/>
            <a:ext cx="1536700" cy="34131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/>
          </a:p>
        </p:txBody>
      </p:sp>
      <p:sp>
        <p:nvSpPr>
          <p:cNvPr id="19541" name="Text Box 42">
            <a:extLst>
              <a:ext uri="{FF2B5EF4-FFF2-40B4-BE49-F238E27FC236}">
                <a16:creationId xmlns:a16="http://schemas.microsoft.com/office/drawing/2014/main" id="{ECF1A8C4-DFE1-6914-161D-F4271C231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4191001"/>
            <a:ext cx="1612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3300"/>
                </a:solidFill>
              </a:rPr>
              <a:t>Đáp án</a:t>
            </a:r>
          </a:p>
        </p:txBody>
      </p:sp>
      <p:sp>
        <p:nvSpPr>
          <p:cNvPr id="18474" name="Rectangle 54">
            <a:extLst>
              <a:ext uri="{FF2B5EF4-FFF2-40B4-BE49-F238E27FC236}">
                <a16:creationId xmlns:a16="http://schemas.microsoft.com/office/drawing/2014/main" id="{3A4CF3D5-E520-7B41-D9D2-779143F98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9417" y="4724400"/>
            <a:ext cx="3962400" cy="1219200"/>
          </a:xfrm>
          <a:prstGeom prst="rect">
            <a:avLst/>
          </a:prstGeom>
          <a:gradFill rotWithShape="1">
            <a:gsLst>
              <a:gs pos="0">
                <a:srgbClr val="8990D7">
                  <a:alpha val="42000"/>
                </a:srgbClr>
              </a:gs>
              <a:gs pos="100000">
                <a:srgbClr val="DAFF8F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  <a:contourClr>
              <a:srgbClr val="8990D7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/>
          </a:p>
        </p:txBody>
      </p:sp>
      <p:sp>
        <p:nvSpPr>
          <p:cNvPr id="57356" name="AutoShape 12">
            <a:extLst>
              <a:ext uri="{FF2B5EF4-FFF2-40B4-BE49-F238E27FC236}">
                <a16:creationId xmlns:a16="http://schemas.microsoft.com/office/drawing/2014/main" id="{DB6A415D-C272-78E0-D2AF-C97359335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199" y="4876800"/>
            <a:ext cx="3505200" cy="8953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2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D256F01-54A8-89AB-041D-FF69444B130A}"/>
              </a:ext>
            </a:extLst>
          </p:cNvPr>
          <p:cNvSpPr/>
          <p:nvPr/>
        </p:nvSpPr>
        <p:spPr>
          <a:xfrm>
            <a:off x="2401960" y="50800"/>
            <a:ext cx="7543800" cy="9233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</a:t>
            </a:r>
          </a:p>
        </p:txBody>
      </p:sp>
      <p:sp>
        <p:nvSpPr>
          <p:cNvPr id="2" name="TextBox 48">
            <a:extLst>
              <a:ext uri="{FF2B5EF4-FFF2-40B4-BE49-F238E27FC236}">
                <a16:creationId xmlns:a16="http://schemas.microsoft.com/office/drawing/2014/main" id="{49875CEE-F203-BD11-5F23-73CA1E512958}"/>
              </a:ext>
            </a:extLst>
          </p:cNvPr>
          <p:cNvSpPr txBox="1"/>
          <p:nvPr/>
        </p:nvSpPr>
        <p:spPr>
          <a:xfrm>
            <a:off x="1049366" y="1826072"/>
            <a:ext cx="9869714" cy="209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ts val="4000"/>
              </a:lnSpc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000"/>
              </a:lnSpc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000"/>
              </a:lnSpc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46">
            <a:extLst>
              <a:ext uri="{FF2B5EF4-FFF2-40B4-BE49-F238E27FC236}">
                <a16:creationId xmlns:a16="http://schemas.microsoft.com/office/drawing/2014/main" id="{3A421889-2CFF-19C2-6534-7ACC9096B012}"/>
              </a:ext>
            </a:extLst>
          </p:cNvPr>
          <p:cNvGrpSpPr/>
          <p:nvPr/>
        </p:nvGrpSpPr>
        <p:grpSpPr>
          <a:xfrm>
            <a:off x="6008820" y="1422243"/>
            <a:ext cx="5169719" cy="2676461"/>
            <a:chOff x="1438694" y="24468"/>
            <a:chExt cx="8957585" cy="3013684"/>
          </a:xfrm>
        </p:grpSpPr>
        <p:grpSp>
          <p:nvGrpSpPr>
            <p:cNvPr id="4" name="Group 8">
              <a:extLst>
                <a:ext uri="{FF2B5EF4-FFF2-40B4-BE49-F238E27FC236}">
                  <a16:creationId xmlns:a16="http://schemas.microsoft.com/office/drawing/2014/main" id="{1CAFF102-F0A8-47AB-6FFC-14262797F7AC}"/>
                </a:ext>
              </a:extLst>
            </p:cNvPr>
            <p:cNvGrpSpPr/>
            <p:nvPr/>
          </p:nvGrpSpPr>
          <p:grpSpPr>
            <a:xfrm>
              <a:off x="1438694" y="985395"/>
              <a:ext cx="437633" cy="1363554"/>
              <a:chOff x="2455582" y="2547149"/>
              <a:chExt cx="437633" cy="1363554"/>
            </a:xfrm>
          </p:grpSpPr>
          <p:sp>
            <p:nvSpPr>
              <p:cNvPr id="23" name="TextBox 6">
                <a:extLst>
                  <a:ext uri="{FF2B5EF4-FFF2-40B4-BE49-F238E27FC236}">
                    <a16:creationId xmlns:a16="http://schemas.microsoft.com/office/drawing/2014/main" id="{DDE775E2-756E-9C56-F28D-45E7A59132E7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1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4" name="TextBox 7">
                <a:extLst>
                  <a:ext uri="{FF2B5EF4-FFF2-40B4-BE49-F238E27FC236}">
                    <a16:creationId xmlns:a16="http://schemas.microsoft.com/office/drawing/2014/main" id="{410C5F1D-C30B-38BA-E0FE-D24C026A56D1}"/>
                  </a:ext>
                </a:extLst>
              </p:cNvPr>
              <p:cNvSpPr txBox="1"/>
              <p:nvPr/>
            </p:nvSpPr>
            <p:spPr>
              <a:xfrm>
                <a:off x="2455582" y="3408196"/>
                <a:ext cx="424338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</a:t>
                </a:r>
              </a:p>
            </p:txBody>
          </p:sp>
        </p:grpSp>
        <p:grpSp>
          <p:nvGrpSpPr>
            <p:cNvPr id="5" name="Group 24">
              <a:extLst>
                <a:ext uri="{FF2B5EF4-FFF2-40B4-BE49-F238E27FC236}">
                  <a16:creationId xmlns:a16="http://schemas.microsoft.com/office/drawing/2014/main" id="{C60606D2-3214-CAAF-AEA6-E522885B6E46}"/>
                </a:ext>
              </a:extLst>
            </p:cNvPr>
            <p:cNvGrpSpPr/>
            <p:nvPr/>
          </p:nvGrpSpPr>
          <p:grpSpPr>
            <a:xfrm>
              <a:off x="1745043" y="861959"/>
              <a:ext cx="8570172" cy="1462969"/>
              <a:chOff x="3500588" y="238531"/>
              <a:chExt cx="7636706" cy="1303622"/>
            </a:xfrm>
          </p:grpSpPr>
          <p:cxnSp>
            <p:nvCxnSpPr>
              <p:cNvPr id="21" name="Straight Connector 5">
                <a:extLst>
                  <a:ext uri="{FF2B5EF4-FFF2-40B4-BE49-F238E27FC236}">
                    <a16:creationId xmlns:a16="http://schemas.microsoft.com/office/drawing/2014/main" id="{769C9537-29B1-BAA6-DC83-5806C865CDDF}"/>
                  </a:ext>
                </a:extLst>
              </p:cNvPr>
              <p:cNvCxnSpPr/>
              <p:nvPr/>
            </p:nvCxnSpPr>
            <p:spPr>
              <a:xfrm>
                <a:off x="3500588" y="1067396"/>
                <a:ext cx="2273301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13">
                <a:extLst>
                  <a:ext uri="{FF2B5EF4-FFF2-40B4-BE49-F238E27FC236}">
                    <a16:creationId xmlns:a16="http://schemas.microsoft.com/office/drawing/2014/main" id="{7CEE786D-AFCA-0992-1A38-DCB938F7E9FC}"/>
                  </a:ext>
                </a:extLst>
              </p:cNvPr>
              <p:cNvCxnSpPr/>
              <p:nvPr/>
            </p:nvCxnSpPr>
            <p:spPr>
              <a:xfrm>
                <a:off x="8970466" y="238531"/>
                <a:ext cx="2166828" cy="130362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5">
              <a:extLst>
                <a:ext uri="{FF2B5EF4-FFF2-40B4-BE49-F238E27FC236}">
                  <a16:creationId xmlns:a16="http://schemas.microsoft.com/office/drawing/2014/main" id="{122A8CC4-8D27-69C1-7101-38F47E90DB03}"/>
                </a:ext>
              </a:extLst>
            </p:cNvPr>
            <p:cNvGrpSpPr/>
            <p:nvPr/>
          </p:nvGrpSpPr>
          <p:grpSpPr>
            <a:xfrm>
              <a:off x="3965445" y="953286"/>
              <a:ext cx="451367" cy="1348893"/>
              <a:chOff x="2441847" y="2547149"/>
              <a:chExt cx="451367" cy="1348893"/>
            </a:xfrm>
          </p:grpSpPr>
          <p:sp>
            <p:nvSpPr>
              <p:cNvPr id="19" name="TextBox 26">
                <a:extLst>
                  <a:ext uri="{FF2B5EF4-FFF2-40B4-BE49-F238E27FC236}">
                    <a16:creationId xmlns:a16="http://schemas.microsoft.com/office/drawing/2014/main" id="{9C74A3D5-B356-21A5-5BA9-28BED6782D01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0" name="TextBox 27">
                <a:extLst>
                  <a:ext uri="{FF2B5EF4-FFF2-40B4-BE49-F238E27FC236}">
                    <a16:creationId xmlns:a16="http://schemas.microsoft.com/office/drawing/2014/main" id="{2DDE51F0-A836-460A-5DCC-70F9642DCC5D}"/>
                  </a:ext>
                </a:extLst>
              </p:cNvPr>
              <p:cNvSpPr txBox="1"/>
              <p:nvPr/>
            </p:nvSpPr>
            <p:spPr>
              <a:xfrm>
                <a:off x="2441847" y="3393535"/>
                <a:ext cx="443533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</a:t>
                </a:r>
              </a:p>
            </p:txBody>
          </p:sp>
        </p:grpSp>
        <p:grpSp>
          <p:nvGrpSpPr>
            <p:cNvPr id="7" name="Group 34">
              <a:extLst>
                <a:ext uri="{FF2B5EF4-FFF2-40B4-BE49-F238E27FC236}">
                  <a16:creationId xmlns:a16="http://schemas.microsoft.com/office/drawing/2014/main" id="{B8933D88-9341-25C0-3E14-DF22051A0789}"/>
                </a:ext>
              </a:extLst>
            </p:cNvPr>
            <p:cNvGrpSpPr/>
            <p:nvPr/>
          </p:nvGrpSpPr>
          <p:grpSpPr>
            <a:xfrm>
              <a:off x="1891699" y="1815664"/>
              <a:ext cx="627607" cy="1128817"/>
              <a:chOff x="2265607" y="2547149"/>
              <a:chExt cx="627607" cy="1128817"/>
            </a:xfrm>
          </p:grpSpPr>
          <p:sp>
            <p:nvSpPr>
              <p:cNvPr id="17" name="TextBox 35">
                <a:extLst>
                  <a:ext uri="{FF2B5EF4-FFF2-40B4-BE49-F238E27FC236}">
                    <a16:creationId xmlns:a16="http://schemas.microsoft.com/office/drawing/2014/main" id="{19ECCFA1-F07C-8F82-046E-CE99A1D3D6BD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8" name="TextBox 36">
                <a:extLst>
                  <a:ext uri="{FF2B5EF4-FFF2-40B4-BE49-F238E27FC236}">
                    <a16:creationId xmlns:a16="http://schemas.microsoft.com/office/drawing/2014/main" id="{17ABA45F-6C01-3742-193F-E83673836AB4}"/>
                  </a:ext>
                </a:extLst>
              </p:cNvPr>
              <p:cNvSpPr txBox="1"/>
              <p:nvPr/>
            </p:nvSpPr>
            <p:spPr>
              <a:xfrm>
                <a:off x="2265607" y="3173459"/>
                <a:ext cx="424339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</a:p>
            </p:txBody>
          </p:sp>
        </p:grpSp>
        <p:grpSp>
          <p:nvGrpSpPr>
            <p:cNvPr id="8" name="Group 37">
              <a:extLst>
                <a:ext uri="{FF2B5EF4-FFF2-40B4-BE49-F238E27FC236}">
                  <a16:creationId xmlns:a16="http://schemas.microsoft.com/office/drawing/2014/main" id="{A096681F-2C9A-EE5B-0D9D-2080BD56E2F3}"/>
                </a:ext>
              </a:extLst>
            </p:cNvPr>
            <p:cNvGrpSpPr/>
            <p:nvPr/>
          </p:nvGrpSpPr>
          <p:grpSpPr>
            <a:xfrm>
              <a:off x="7180256" y="24468"/>
              <a:ext cx="817887" cy="1105522"/>
              <a:chOff x="1606148" y="148992"/>
              <a:chExt cx="817887" cy="1105522"/>
            </a:xfrm>
          </p:grpSpPr>
          <p:sp>
            <p:nvSpPr>
              <p:cNvPr id="15" name="TextBox 38">
                <a:extLst>
                  <a:ext uri="{FF2B5EF4-FFF2-40B4-BE49-F238E27FC236}">
                    <a16:creationId xmlns:a16="http://schemas.microsoft.com/office/drawing/2014/main" id="{503360FA-26F9-4277-1332-5D5916E00A3D}"/>
                  </a:ext>
                </a:extLst>
              </p:cNvPr>
              <p:cNvSpPr txBox="1"/>
              <p:nvPr/>
            </p:nvSpPr>
            <p:spPr>
              <a:xfrm>
                <a:off x="2013654" y="148992"/>
                <a:ext cx="410381" cy="11055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6" name="TextBox 39">
                <a:extLst>
                  <a:ext uri="{FF2B5EF4-FFF2-40B4-BE49-F238E27FC236}">
                    <a16:creationId xmlns:a16="http://schemas.microsoft.com/office/drawing/2014/main" id="{99666E73-6A67-12C7-EE4B-DFDC08BECAC4}"/>
                  </a:ext>
                </a:extLst>
              </p:cNvPr>
              <p:cNvSpPr txBox="1"/>
              <p:nvPr/>
            </p:nvSpPr>
            <p:spPr>
              <a:xfrm>
                <a:off x="1606148" y="638678"/>
                <a:ext cx="443532" cy="5025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</a:t>
                </a:r>
              </a:p>
            </p:txBody>
          </p:sp>
        </p:grpSp>
        <p:grpSp>
          <p:nvGrpSpPr>
            <p:cNvPr id="9" name="Group 40">
              <a:extLst>
                <a:ext uri="{FF2B5EF4-FFF2-40B4-BE49-F238E27FC236}">
                  <a16:creationId xmlns:a16="http://schemas.microsoft.com/office/drawing/2014/main" id="{FC086ACA-9E8A-26D4-04A1-5FC91E011C3A}"/>
                </a:ext>
              </a:extLst>
            </p:cNvPr>
            <p:cNvGrpSpPr/>
            <p:nvPr/>
          </p:nvGrpSpPr>
          <p:grpSpPr>
            <a:xfrm>
              <a:off x="9916106" y="1473890"/>
              <a:ext cx="480173" cy="1564262"/>
              <a:chOff x="2744181" y="641403"/>
              <a:chExt cx="480173" cy="1564262"/>
            </a:xfrm>
          </p:grpSpPr>
          <p:sp>
            <p:nvSpPr>
              <p:cNvPr id="13" name="TextBox 41">
                <a:extLst>
                  <a:ext uri="{FF2B5EF4-FFF2-40B4-BE49-F238E27FC236}">
                    <a16:creationId xmlns:a16="http://schemas.microsoft.com/office/drawing/2014/main" id="{D144E882-0AA3-5959-4F3B-076563BF510D}"/>
                  </a:ext>
                </a:extLst>
              </p:cNvPr>
              <p:cNvSpPr txBox="1"/>
              <p:nvPr/>
            </p:nvSpPr>
            <p:spPr>
              <a:xfrm>
                <a:off x="2805396" y="641403"/>
                <a:ext cx="410381" cy="1105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4" name="TextBox 42">
                <a:extLst>
                  <a:ext uri="{FF2B5EF4-FFF2-40B4-BE49-F238E27FC236}">
                    <a16:creationId xmlns:a16="http://schemas.microsoft.com/office/drawing/2014/main" id="{CE6764D7-A897-21FA-47BC-68CB05FE8189}"/>
                  </a:ext>
                </a:extLst>
              </p:cNvPr>
              <p:cNvSpPr txBox="1"/>
              <p:nvPr/>
            </p:nvSpPr>
            <p:spPr>
              <a:xfrm>
                <a:off x="2744181" y="1703157"/>
                <a:ext cx="480173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</a:t>
                </a:r>
              </a:p>
            </p:txBody>
          </p:sp>
        </p:grpSp>
        <p:grpSp>
          <p:nvGrpSpPr>
            <p:cNvPr id="10" name="Group 43">
              <a:extLst>
                <a:ext uri="{FF2B5EF4-FFF2-40B4-BE49-F238E27FC236}">
                  <a16:creationId xmlns:a16="http://schemas.microsoft.com/office/drawing/2014/main" id="{B3F66083-D777-E549-318D-0438F4DDABBF}"/>
                </a:ext>
              </a:extLst>
            </p:cNvPr>
            <p:cNvGrpSpPr/>
            <p:nvPr/>
          </p:nvGrpSpPr>
          <p:grpSpPr>
            <a:xfrm>
              <a:off x="7978664" y="1750078"/>
              <a:ext cx="488658" cy="1105515"/>
              <a:chOff x="2404556" y="865244"/>
              <a:chExt cx="488658" cy="1105515"/>
            </a:xfrm>
          </p:grpSpPr>
          <p:sp>
            <p:nvSpPr>
              <p:cNvPr id="11" name="TextBox 44">
                <a:extLst>
                  <a:ext uri="{FF2B5EF4-FFF2-40B4-BE49-F238E27FC236}">
                    <a16:creationId xmlns:a16="http://schemas.microsoft.com/office/drawing/2014/main" id="{413D8609-5043-C610-00FA-CA1DE1572A34}"/>
                  </a:ext>
                </a:extLst>
              </p:cNvPr>
              <p:cNvSpPr txBox="1"/>
              <p:nvPr/>
            </p:nvSpPr>
            <p:spPr>
              <a:xfrm>
                <a:off x="2482834" y="865244"/>
                <a:ext cx="410380" cy="1105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2" name="TextBox 45">
                <a:extLst>
                  <a:ext uri="{FF2B5EF4-FFF2-40B4-BE49-F238E27FC236}">
                    <a16:creationId xmlns:a16="http://schemas.microsoft.com/office/drawing/2014/main" id="{A9DF378A-C984-3B50-F93F-4D9E5A5448CB}"/>
                  </a:ext>
                </a:extLst>
              </p:cNvPr>
              <p:cNvSpPr txBox="1"/>
              <p:nvPr/>
            </p:nvSpPr>
            <p:spPr>
              <a:xfrm>
                <a:off x="2404557" y="1292692"/>
                <a:ext cx="424338" cy="502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187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F21D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" presetClass="exit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1000"/>
                                        <p:tgtEl>
                                          <p:spTgt spid="195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/>
      <p:bldP spid="19493" grpId="0" animBg="1"/>
      <p:bldP spid="19493" grpId="1" animBg="1"/>
      <p:bldP spid="19539" grpId="0" animBg="1"/>
      <p:bldP spid="57356" grpId="0" animBg="1"/>
      <p:bldP spid="57356" grpId="1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10">
            <a:extLst>
              <a:ext uri="{FF2B5EF4-FFF2-40B4-BE49-F238E27FC236}">
                <a16:creationId xmlns:a16="http://schemas.microsoft.com/office/drawing/2014/main" id="{744A7176-D2BF-2836-1FE6-480D71FF5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245" y="122120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/>
          </a:p>
        </p:txBody>
      </p:sp>
      <p:sp>
        <p:nvSpPr>
          <p:cNvPr id="18438" name="AutoShape 11">
            <a:extLst>
              <a:ext uri="{FF2B5EF4-FFF2-40B4-BE49-F238E27FC236}">
                <a16:creationId xmlns:a16="http://schemas.microsoft.com/office/drawing/2014/main" id="{415BD0D6-3CA9-927E-82B8-7B879435A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949" y="1268827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/>
          </a:p>
        </p:txBody>
      </p:sp>
      <p:sp>
        <p:nvSpPr>
          <p:cNvPr id="19466" name="Text Box 39">
            <a:extLst>
              <a:ext uri="{FF2B5EF4-FFF2-40B4-BE49-F238E27FC236}">
                <a16:creationId xmlns:a16="http://schemas.microsoft.com/office/drawing/2014/main" id="{496C37E3-5470-362A-7C1C-90F87251B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99" y="1229140"/>
            <a:ext cx="1612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1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1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18452" name="Picture 23" descr="Buombay">
            <a:extLst>
              <a:ext uri="{FF2B5EF4-FFF2-40B4-BE49-F238E27FC236}">
                <a16:creationId xmlns:a16="http://schemas.microsoft.com/office/drawing/2014/main" id="{E30B6CCE-D0DE-4935-0988-7CC5BB4F3E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057900"/>
            <a:ext cx="5715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53" name="Group 29">
            <a:extLst>
              <a:ext uri="{FF2B5EF4-FFF2-40B4-BE49-F238E27FC236}">
                <a16:creationId xmlns:a16="http://schemas.microsoft.com/office/drawing/2014/main" id="{114BB1CC-D6D4-7AE7-FB65-319583763C12}"/>
              </a:ext>
            </a:extLst>
          </p:cNvPr>
          <p:cNvGrpSpPr>
            <a:grpSpLocks/>
          </p:cNvGrpSpPr>
          <p:nvPr/>
        </p:nvGrpSpPr>
        <p:grpSpPr bwMode="auto">
          <a:xfrm>
            <a:off x="8686800" y="6338888"/>
            <a:ext cx="2057400" cy="519112"/>
            <a:chOff x="0" y="3552"/>
            <a:chExt cx="1392" cy="768"/>
          </a:xfrm>
        </p:grpSpPr>
        <p:pic>
          <p:nvPicPr>
            <p:cNvPr id="18509" name="Picture 30" descr="671691">
              <a:extLst>
                <a:ext uri="{FF2B5EF4-FFF2-40B4-BE49-F238E27FC236}">
                  <a16:creationId xmlns:a16="http://schemas.microsoft.com/office/drawing/2014/main" id="{916BF008-5EFC-242D-7FCD-7B02DF7742D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10" name="Picture 31" descr="671691">
              <a:extLst>
                <a:ext uri="{FF2B5EF4-FFF2-40B4-BE49-F238E27FC236}">
                  <a16:creationId xmlns:a16="http://schemas.microsoft.com/office/drawing/2014/main" id="{D0C6B4FC-5818-F449-CC99-12E9D263286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54" name="Group 32">
            <a:extLst>
              <a:ext uri="{FF2B5EF4-FFF2-40B4-BE49-F238E27FC236}">
                <a16:creationId xmlns:a16="http://schemas.microsoft.com/office/drawing/2014/main" id="{7CD521AA-50A9-6E74-37F1-A9FEA0E6572D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6418264"/>
            <a:ext cx="1752600" cy="439737"/>
            <a:chOff x="0" y="3552"/>
            <a:chExt cx="1392" cy="768"/>
          </a:xfrm>
        </p:grpSpPr>
        <p:pic>
          <p:nvPicPr>
            <p:cNvPr id="18507" name="Picture 33" descr="671691">
              <a:extLst>
                <a:ext uri="{FF2B5EF4-FFF2-40B4-BE49-F238E27FC236}">
                  <a16:creationId xmlns:a16="http://schemas.microsoft.com/office/drawing/2014/main" id="{BF5E6984-4F12-CCE0-111A-4945BF134AF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08" name="Picture 34" descr="671691">
              <a:extLst>
                <a:ext uri="{FF2B5EF4-FFF2-40B4-BE49-F238E27FC236}">
                  <a16:creationId xmlns:a16="http://schemas.microsoft.com/office/drawing/2014/main" id="{DBA1628D-5535-7BD2-E58B-2BAC9821D4F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93" name="AutoShape 37">
            <a:extLst>
              <a:ext uri="{FF2B5EF4-FFF2-40B4-BE49-F238E27FC236}">
                <a16:creationId xmlns:a16="http://schemas.microsoft.com/office/drawing/2014/main" id="{CBDCD093-2046-0777-19A5-6A322E6DF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8720" y="5267063"/>
            <a:ext cx="1371600" cy="676537"/>
          </a:xfrm>
          <a:prstGeom prst="cloudCallout">
            <a:avLst>
              <a:gd name="adj1" fmla="val 226736"/>
              <a:gd name="adj2" fmla="val 73718"/>
            </a:avLst>
          </a:prstGeom>
          <a:solidFill>
            <a:srgbClr val="FFFF99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  <a:cs typeface="Arial" charset="0"/>
              </a:rPr>
              <a:t>BẮT ĐẦU</a:t>
            </a:r>
          </a:p>
        </p:txBody>
      </p:sp>
      <p:grpSp>
        <p:nvGrpSpPr>
          <p:cNvPr id="19494" name="Group 38">
            <a:extLst>
              <a:ext uri="{FF2B5EF4-FFF2-40B4-BE49-F238E27FC236}">
                <a16:creationId xmlns:a16="http://schemas.microsoft.com/office/drawing/2014/main" id="{AA1EC047-C9DD-7268-1D8A-B679987514F8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505" name="Picture 39" descr="CLOCK">
              <a:extLst>
                <a:ext uri="{FF2B5EF4-FFF2-40B4-BE49-F238E27FC236}">
                  <a16:creationId xmlns:a16="http://schemas.microsoft.com/office/drawing/2014/main" id="{4B34D731-0446-5225-3F05-A72FDAB12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06" name="AutoShape 40">
              <a:extLst>
                <a:ext uri="{FF2B5EF4-FFF2-40B4-BE49-F238E27FC236}">
                  <a16:creationId xmlns:a16="http://schemas.microsoft.com/office/drawing/2014/main" id="{FF504806-4E5C-A330-A20F-41454E6FD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01s </a:t>
              </a:r>
            </a:p>
          </p:txBody>
        </p:sp>
      </p:grpSp>
      <p:grpSp>
        <p:nvGrpSpPr>
          <p:cNvPr id="19497" name="Group 41">
            <a:extLst>
              <a:ext uri="{FF2B5EF4-FFF2-40B4-BE49-F238E27FC236}">
                <a16:creationId xmlns:a16="http://schemas.microsoft.com/office/drawing/2014/main" id="{56A518CB-A0A8-DC3E-9A57-C695BE16A5C3}"/>
              </a:ext>
            </a:extLst>
          </p:cNvPr>
          <p:cNvGrpSpPr>
            <a:grpSpLocks/>
          </p:cNvGrpSpPr>
          <p:nvPr/>
        </p:nvGrpSpPr>
        <p:grpSpPr bwMode="auto">
          <a:xfrm>
            <a:off x="2131117" y="4607615"/>
            <a:ext cx="1597025" cy="1223963"/>
            <a:chOff x="4450" y="0"/>
            <a:chExt cx="1118" cy="1104"/>
          </a:xfrm>
        </p:grpSpPr>
        <p:pic>
          <p:nvPicPr>
            <p:cNvPr id="18503" name="Picture 42" descr="CLOCK">
              <a:extLst>
                <a:ext uri="{FF2B5EF4-FFF2-40B4-BE49-F238E27FC236}">
                  <a16:creationId xmlns:a16="http://schemas.microsoft.com/office/drawing/2014/main" id="{5A0FA3D8-DAA1-A25F-5C6F-8D136BA556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04" name="AutoShape 43">
              <a:extLst>
                <a:ext uri="{FF2B5EF4-FFF2-40B4-BE49-F238E27FC236}">
                  <a16:creationId xmlns:a16="http://schemas.microsoft.com/office/drawing/2014/main" id="{B627D6C0-8455-D1BD-9DEC-DEED3D19E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02s </a:t>
              </a:r>
            </a:p>
          </p:txBody>
        </p:sp>
      </p:grpSp>
      <p:grpSp>
        <p:nvGrpSpPr>
          <p:cNvPr id="19500" name="Group 44">
            <a:extLst>
              <a:ext uri="{FF2B5EF4-FFF2-40B4-BE49-F238E27FC236}">
                <a16:creationId xmlns:a16="http://schemas.microsoft.com/office/drawing/2014/main" id="{4A2F5D4E-0828-0799-81AD-FEB74BBC18A6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501" name="Picture 45" descr="CLOCK">
              <a:extLst>
                <a:ext uri="{FF2B5EF4-FFF2-40B4-BE49-F238E27FC236}">
                  <a16:creationId xmlns:a16="http://schemas.microsoft.com/office/drawing/2014/main" id="{4965233F-75BC-AA79-ED5B-FCA111DBC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02" name="AutoShape 46">
              <a:extLst>
                <a:ext uri="{FF2B5EF4-FFF2-40B4-BE49-F238E27FC236}">
                  <a16:creationId xmlns:a16="http://schemas.microsoft.com/office/drawing/2014/main" id="{C073471B-4E6A-D099-429C-D126CA647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03s </a:t>
              </a:r>
            </a:p>
          </p:txBody>
        </p:sp>
      </p:grpSp>
      <p:grpSp>
        <p:nvGrpSpPr>
          <p:cNvPr id="19503" name="Group 47">
            <a:extLst>
              <a:ext uri="{FF2B5EF4-FFF2-40B4-BE49-F238E27FC236}">
                <a16:creationId xmlns:a16="http://schemas.microsoft.com/office/drawing/2014/main" id="{F5ADDEF9-787E-4EE7-9341-32C7FD2176FD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99" name="Picture 48" descr="CLOCK">
              <a:extLst>
                <a:ext uri="{FF2B5EF4-FFF2-40B4-BE49-F238E27FC236}">
                  <a16:creationId xmlns:a16="http://schemas.microsoft.com/office/drawing/2014/main" id="{1B695422-9C19-452E-5BAE-9E7392304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00" name="AutoShape 49">
              <a:extLst>
                <a:ext uri="{FF2B5EF4-FFF2-40B4-BE49-F238E27FC236}">
                  <a16:creationId xmlns:a16="http://schemas.microsoft.com/office/drawing/2014/main" id="{DE77A013-6020-9E0B-0F58-8035366B1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04s </a:t>
              </a:r>
            </a:p>
          </p:txBody>
        </p:sp>
      </p:grpSp>
      <p:grpSp>
        <p:nvGrpSpPr>
          <p:cNvPr id="19506" name="Group 50">
            <a:extLst>
              <a:ext uri="{FF2B5EF4-FFF2-40B4-BE49-F238E27FC236}">
                <a16:creationId xmlns:a16="http://schemas.microsoft.com/office/drawing/2014/main" id="{76CEDFD0-8D23-A1EE-F5E0-2504B31B5BF1}"/>
              </a:ext>
            </a:extLst>
          </p:cNvPr>
          <p:cNvGrpSpPr>
            <a:grpSpLocks/>
          </p:cNvGrpSpPr>
          <p:nvPr/>
        </p:nvGrpSpPr>
        <p:grpSpPr bwMode="auto">
          <a:xfrm>
            <a:off x="2131117" y="4607615"/>
            <a:ext cx="1597025" cy="1223963"/>
            <a:chOff x="4450" y="0"/>
            <a:chExt cx="1118" cy="1104"/>
          </a:xfrm>
        </p:grpSpPr>
        <p:pic>
          <p:nvPicPr>
            <p:cNvPr id="18497" name="Picture 51" descr="CLOCK">
              <a:extLst>
                <a:ext uri="{FF2B5EF4-FFF2-40B4-BE49-F238E27FC236}">
                  <a16:creationId xmlns:a16="http://schemas.microsoft.com/office/drawing/2014/main" id="{CE7BB6E1-F0F1-0370-E7E2-8952BE49E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98" name="AutoShape 52">
              <a:extLst>
                <a:ext uri="{FF2B5EF4-FFF2-40B4-BE49-F238E27FC236}">
                  <a16:creationId xmlns:a16="http://schemas.microsoft.com/office/drawing/2014/main" id="{58DC6AF4-BE4C-E8D6-136E-F4891EB66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05s </a:t>
              </a:r>
            </a:p>
          </p:txBody>
        </p:sp>
      </p:grpSp>
      <p:grpSp>
        <p:nvGrpSpPr>
          <p:cNvPr id="19509" name="Group 53">
            <a:extLst>
              <a:ext uri="{FF2B5EF4-FFF2-40B4-BE49-F238E27FC236}">
                <a16:creationId xmlns:a16="http://schemas.microsoft.com/office/drawing/2014/main" id="{09851509-3A67-FF63-D8C8-4B43C6154075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95" name="Picture 54" descr="CLOCK">
              <a:extLst>
                <a:ext uri="{FF2B5EF4-FFF2-40B4-BE49-F238E27FC236}">
                  <a16:creationId xmlns:a16="http://schemas.microsoft.com/office/drawing/2014/main" id="{4D05CF7D-B8D9-A639-A997-A70A65D9E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96" name="AutoShape 55">
              <a:extLst>
                <a:ext uri="{FF2B5EF4-FFF2-40B4-BE49-F238E27FC236}">
                  <a16:creationId xmlns:a16="http://schemas.microsoft.com/office/drawing/2014/main" id="{D3540A02-A6E9-AABA-8AF2-601005D96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06s </a:t>
              </a:r>
            </a:p>
          </p:txBody>
        </p:sp>
      </p:grpSp>
      <p:grpSp>
        <p:nvGrpSpPr>
          <p:cNvPr id="19512" name="Group 56">
            <a:extLst>
              <a:ext uri="{FF2B5EF4-FFF2-40B4-BE49-F238E27FC236}">
                <a16:creationId xmlns:a16="http://schemas.microsoft.com/office/drawing/2014/main" id="{2FAAF0D9-7152-5510-BC29-FFF46E58A22D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93" name="Picture 57" descr="CLOCK">
              <a:extLst>
                <a:ext uri="{FF2B5EF4-FFF2-40B4-BE49-F238E27FC236}">
                  <a16:creationId xmlns:a16="http://schemas.microsoft.com/office/drawing/2014/main" id="{4555B9AD-C12A-37B6-B450-B39EAA29B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94" name="AutoShape 58">
              <a:extLst>
                <a:ext uri="{FF2B5EF4-FFF2-40B4-BE49-F238E27FC236}">
                  <a16:creationId xmlns:a16="http://schemas.microsoft.com/office/drawing/2014/main" id="{93794F83-4E42-A0EE-B64A-59B12FD7B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07s </a:t>
              </a:r>
            </a:p>
          </p:txBody>
        </p:sp>
      </p:grpSp>
      <p:grpSp>
        <p:nvGrpSpPr>
          <p:cNvPr id="19515" name="Group 59">
            <a:extLst>
              <a:ext uri="{FF2B5EF4-FFF2-40B4-BE49-F238E27FC236}">
                <a16:creationId xmlns:a16="http://schemas.microsoft.com/office/drawing/2014/main" id="{5F70A083-AFA0-4975-814F-B2C4A2AD2DC5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91" name="Picture 60" descr="CLOCK">
              <a:extLst>
                <a:ext uri="{FF2B5EF4-FFF2-40B4-BE49-F238E27FC236}">
                  <a16:creationId xmlns:a16="http://schemas.microsoft.com/office/drawing/2014/main" id="{9E966128-E540-9EDF-2F3D-F632E038F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92" name="AutoShape 61">
              <a:extLst>
                <a:ext uri="{FF2B5EF4-FFF2-40B4-BE49-F238E27FC236}">
                  <a16:creationId xmlns:a16="http://schemas.microsoft.com/office/drawing/2014/main" id="{03FB46AB-0F6B-2783-2846-80BBA992A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08s </a:t>
              </a:r>
            </a:p>
          </p:txBody>
        </p:sp>
      </p:grpSp>
      <p:grpSp>
        <p:nvGrpSpPr>
          <p:cNvPr id="19518" name="Group 62">
            <a:extLst>
              <a:ext uri="{FF2B5EF4-FFF2-40B4-BE49-F238E27FC236}">
                <a16:creationId xmlns:a16="http://schemas.microsoft.com/office/drawing/2014/main" id="{74A9E255-D43E-2B70-BDC5-59B78F0F6D17}"/>
              </a:ext>
            </a:extLst>
          </p:cNvPr>
          <p:cNvGrpSpPr>
            <a:grpSpLocks/>
          </p:cNvGrpSpPr>
          <p:nvPr/>
        </p:nvGrpSpPr>
        <p:grpSpPr bwMode="auto">
          <a:xfrm>
            <a:off x="2115242" y="4594915"/>
            <a:ext cx="1597025" cy="1223963"/>
            <a:chOff x="4450" y="0"/>
            <a:chExt cx="1118" cy="1104"/>
          </a:xfrm>
        </p:grpSpPr>
        <p:pic>
          <p:nvPicPr>
            <p:cNvPr id="18489" name="Picture 63" descr="CLOCK">
              <a:extLst>
                <a:ext uri="{FF2B5EF4-FFF2-40B4-BE49-F238E27FC236}">
                  <a16:creationId xmlns:a16="http://schemas.microsoft.com/office/drawing/2014/main" id="{9B66526F-3827-BAAD-0371-473FCA0D36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90" name="AutoShape 64">
              <a:extLst>
                <a:ext uri="{FF2B5EF4-FFF2-40B4-BE49-F238E27FC236}">
                  <a16:creationId xmlns:a16="http://schemas.microsoft.com/office/drawing/2014/main" id="{59D55E44-24AA-61AF-6B2B-556F7D98C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09s </a:t>
              </a:r>
            </a:p>
          </p:txBody>
        </p:sp>
      </p:grpSp>
      <p:grpSp>
        <p:nvGrpSpPr>
          <p:cNvPr id="19521" name="Group 65">
            <a:extLst>
              <a:ext uri="{FF2B5EF4-FFF2-40B4-BE49-F238E27FC236}">
                <a16:creationId xmlns:a16="http://schemas.microsoft.com/office/drawing/2014/main" id="{AD103A47-D438-828D-C746-567877B8868C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87" name="Picture 66" descr="CLOCK">
              <a:extLst>
                <a:ext uri="{FF2B5EF4-FFF2-40B4-BE49-F238E27FC236}">
                  <a16:creationId xmlns:a16="http://schemas.microsoft.com/office/drawing/2014/main" id="{8EBA144E-F9FC-A177-B240-48C520A600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88" name="AutoShape 67">
              <a:extLst>
                <a:ext uri="{FF2B5EF4-FFF2-40B4-BE49-F238E27FC236}">
                  <a16:creationId xmlns:a16="http://schemas.microsoft.com/office/drawing/2014/main" id="{7B384CFE-49F4-BB0F-CFAB-B2C0780CC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10s </a:t>
              </a:r>
            </a:p>
          </p:txBody>
        </p:sp>
      </p:grpSp>
      <p:grpSp>
        <p:nvGrpSpPr>
          <p:cNvPr id="19524" name="Group 68">
            <a:extLst>
              <a:ext uri="{FF2B5EF4-FFF2-40B4-BE49-F238E27FC236}">
                <a16:creationId xmlns:a16="http://schemas.microsoft.com/office/drawing/2014/main" id="{FD18219C-A615-3B30-512B-F0E6E5673163}"/>
              </a:ext>
            </a:extLst>
          </p:cNvPr>
          <p:cNvGrpSpPr>
            <a:grpSpLocks/>
          </p:cNvGrpSpPr>
          <p:nvPr/>
        </p:nvGrpSpPr>
        <p:grpSpPr bwMode="auto">
          <a:xfrm>
            <a:off x="2131117" y="4607615"/>
            <a:ext cx="1597025" cy="1223963"/>
            <a:chOff x="4450" y="0"/>
            <a:chExt cx="1118" cy="1104"/>
          </a:xfrm>
        </p:grpSpPr>
        <p:pic>
          <p:nvPicPr>
            <p:cNvPr id="18485" name="Picture 69" descr="CLOCK">
              <a:extLst>
                <a:ext uri="{FF2B5EF4-FFF2-40B4-BE49-F238E27FC236}">
                  <a16:creationId xmlns:a16="http://schemas.microsoft.com/office/drawing/2014/main" id="{64701FF1-3167-4C81-EA72-64A69DD510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86" name="AutoShape 70">
              <a:extLst>
                <a:ext uri="{FF2B5EF4-FFF2-40B4-BE49-F238E27FC236}">
                  <a16:creationId xmlns:a16="http://schemas.microsoft.com/office/drawing/2014/main" id="{113E4C6A-228D-D8A1-0E61-2AC6F16D0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11s </a:t>
              </a:r>
            </a:p>
          </p:txBody>
        </p:sp>
      </p:grpSp>
      <p:grpSp>
        <p:nvGrpSpPr>
          <p:cNvPr id="19527" name="Group 71">
            <a:extLst>
              <a:ext uri="{FF2B5EF4-FFF2-40B4-BE49-F238E27FC236}">
                <a16:creationId xmlns:a16="http://schemas.microsoft.com/office/drawing/2014/main" id="{3F11AB59-32C5-914B-A0D7-9B5F9AA4C438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83" name="Picture 72" descr="CLOCK">
              <a:extLst>
                <a:ext uri="{FF2B5EF4-FFF2-40B4-BE49-F238E27FC236}">
                  <a16:creationId xmlns:a16="http://schemas.microsoft.com/office/drawing/2014/main" id="{11048F21-7CA8-8793-BA1D-40AACB212F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84" name="AutoShape 73">
              <a:extLst>
                <a:ext uri="{FF2B5EF4-FFF2-40B4-BE49-F238E27FC236}">
                  <a16:creationId xmlns:a16="http://schemas.microsoft.com/office/drawing/2014/main" id="{8DB3C7AC-2770-E8C7-73B6-48748AE4E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12s </a:t>
              </a:r>
            </a:p>
          </p:txBody>
        </p:sp>
      </p:grpSp>
      <p:grpSp>
        <p:nvGrpSpPr>
          <p:cNvPr id="19530" name="Group 74">
            <a:extLst>
              <a:ext uri="{FF2B5EF4-FFF2-40B4-BE49-F238E27FC236}">
                <a16:creationId xmlns:a16="http://schemas.microsoft.com/office/drawing/2014/main" id="{3B22CF2C-CCC3-FE0A-E92B-4F64AB0CA23C}"/>
              </a:ext>
            </a:extLst>
          </p:cNvPr>
          <p:cNvGrpSpPr>
            <a:grpSpLocks/>
          </p:cNvGrpSpPr>
          <p:nvPr/>
        </p:nvGrpSpPr>
        <p:grpSpPr bwMode="auto">
          <a:xfrm>
            <a:off x="2131117" y="4607615"/>
            <a:ext cx="1597025" cy="1223963"/>
            <a:chOff x="4450" y="0"/>
            <a:chExt cx="1118" cy="1104"/>
          </a:xfrm>
        </p:grpSpPr>
        <p:pic>
          <p:nvPicPr>
            <p:cNvPr id="18481" name="Picture 75" descr="CLOCK">
              <a:extLst>
                <a:ext uri="{FF2B5EF4-FFF2-40B4-BE49-F238E27FC236}">
                  <a16:creationId xmlns:a16="http://schemas.microsoft.com/office/drawing/2014/main" id="{E3F9D199-9F2F-5B95-6058-750E7A8488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82" name="AutoShape 76">
              <a:extLst>
                <a:ext uri="{FF2B5EF4-FFF2-40B4-BE49-F238E27FC236}">
                  <a16:creationId xmlns:a16="http://schemas.microsoft.com/office/drawing/2014/main" id="{F5801EC6-9AE4-30A0-D951-F0B6CE540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13s </a:t>
              </a:r>
            </a:p>
          </p:txBody>
        </p:sp>
      </p:grpSp>
      <p:grpSp>
        <p:nvGrpSpPr>
          <p:cNvPr id="19533" name="Group 77">
            <a:extLst>
              <a:ext uri="{FF2B5EF4-FFF2-40B4-BE49-F238E27FC236}">
                <a16:creationId xmlns:a16="http://schemas.microsoft.com/office/drawing/2014/main" id="{21B25B11-8E3E-9166-FF26-BFF543CDDD30}"/>
              </a:ext>
            </a:extLst>
          </p:cNvPr>
          <p:cNvGrpSpPr>
            <a:grpSpLocks/>
          </p:cNvGrpSpPr>
          <p:nvPr/>
        </p:nvGrpSpPr>
        <p:grpSpPr bwMode="auto">
          <a:xfrm>
            <a:off x="2131117" y="4607615"/>
            <a:ext cx="1597025" cy="1223963"/>
            <a:chOff x="4450" y="0"/>
            <a:chExt cx="1118" cy="1104"/>
          </a:xfrm>
        </p:grpSpPr>
        <p:pic>
          <p:nvPicPr>
            <p:cNvPr id="18479" name="Picture 78" descr="CLOCK">
              <a:extLst>
                <a:ext uri="{FF2B5EF4-FFF2-40B4-BE49-F238E27FC236}">
                  <a16:creationId xmlns:a16="http://schemas.microsoft.com/office/drawing/2014/main" id="{E590B005-5B25-0D9C-ECBF-9D294251B4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80" name="AutoShape 79">
              <a:extLst>
                <a:ext uri="{FF2B5EF4-FFF2-40B4-BE49-F238E27FC236}">
                  <a16:creationId xmlns:a16="http://schemas.microsoft.com/office/drawing/2014/main" id="{6175CDF2-67B2-863C-D784-EF780D1E5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14s </a:t>
              </a:r>
            </a:p>
          </p:txBody>
        </p:sp>
      </p:grpSp>
      <p:grpSp>
        <p:nvGrpSpPr>
          <p:cNvPr id="19536" name="Group 80">
            <a:extLst>
              <a:ext uri="{FF2B5EF4-FFF2-40B4-BE49-F238E27FC236}">
                <a16:creationId xmlns:a16="http://schemas.microsoft.com/office/drawing/2014/main" id="{F07DBE97-0339-B9F6-925B-2C55A6FE117F}"/>
              </a:ext>
            </a:extLst>
          </p:cNvPr>
          <p:cNvGrpSpPr>
            <a:grpSpLocks/>
          </p:cNvGrpSpPr>
          <p:nvPr/>
        </p:nvGrpSpPr>
        <p:grpSpPr bwMode="auto">
          <a:xfrm>
            <a:off x="2153342" y="4607615"/>
            <a:ext cx="1597025" cy="1223963"/>
            <a:chOff x="4450" y="0"/>
            <a:chExt cx="1118" cy="1104"/>
          </a:xfrm>
        </p:grpSpPr>
        <p:pic>
          <p:nvPicPr>
            <p:cNvPr id="18477" name="Picture 81" descr="CLOCK">
              <a:extLst>
                <a:ext uri="{FF2B5EF4-FFF2-40B4-BE49-F238E27FC236}">
                  <a16:creationId xmlns:a16="http://schemas.microsoft.com/office/drawing/2014/main" id="{3E9B4B9A-231D-707D-1E33-99EB670F2B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78" name="AutoShape 82">
              <a:extLst>
                <a:ext uri="{FF2B5EF4-FFF2-40B4-BE49-F238E27FC236}">
                  <a16:creationId xmlns:a16="http://schemas.microsoft.com/office/drawing/2014/main" id="{6B884FB5-C22E-9777-5D94-60EDA294E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15s </a:t>
              </a:r>
            </a:p>
          </p:txBody>
        </p:sp>
      </p:grpSp>
      <p:sp>
        <p:nvSpPr>
          <p:cNvPr id="19539" name="AutoShape 83">
            <a:extLst>
              <a:ext uri="{FF2B5EF4-FFF2-40B4-BE49-F238E27FC236}">
                <a16:creationId xmlns:a16="http://schemas.microsoft.com/office/drawing/2014/main" id="{D4F832A7-1C50-14AC-6D2A-61B9C4DE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4800600"/>
            <a:ext cx="1371600" cy="1219200"/>
          </a:xfrm>
          <a:prstGeom prst="cloudCallout">
            <a:avLst>
              <a:gd name="adj1" fmla="val 259375"/>
              <a:gd name="adj2" fmla="val 34417"/>
            </a:avLst>
          </a:prstGeom>
          <a:solidFill>
            <a:srgbClr val="FFFF99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HẾT GIỜ</a:t>
            </a:r>
            <a:endParaRPr lang="en-US" alt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  <a:cs typeface="Arial" charset="0"/>
            </a:endParaRPr>
          </a:p>
        </p:txBody>
      </p:sp>
      <p:sp>
        <p:nvSpPr>
          <p:cNvPr id="18472" name="AutoShape 41">
            <a:extLst>
              <a:ext uri="{FF2B5EF4-FFF2-40B4-BE49-F238E27FC236}">
                <a16:creationId xmlns:a16="http://schemas.microsoft.com/office/drawing/2014/main" id="{CAC89EDA-BDFE-90CC-8FB2-CDADEBD4E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191001"/>
            <a:ext cx="1536700" cy="34131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/>
          </a:p>
        </p:txBody>
      </p:sp>
      <p:sp>
        <p:nvSpPr>
          <p:cNvPr id="19541" name="Text Box 42">
            <a:extLst>
              <a:ext uri="{FF2B5EF4-FFF2-40B4-BE49-F238E27FC236}">
                <a16:creationId xmlns:a16="http://schemas.microsoft.com/office/drawing/2014/main" id="{ECF1A8C4-DFE1-6914-161D-F4271C231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4191001"/>
            <a:ext cx="1612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3300"/>
                </a:solidFill>
              </a:rPr>
              <a:t>Đáp án</a:t>
            </a:r>
          </a:p>
        </p:txBody>
      </p:sp>
      <p:sp>
        <p:nvSpPr>
          <p:cNvPr id="18474" name="Rectangle 54">
            <a:extLst>
              <a:ext uri="{FF2B5EF4-FFF2-40B4-BE49-F238E27FC236}">
                <a16:creationId xmlns:a16="http://schemas.microsoft.com/office/drawing/2014/main" id="{3A4CF3D5-E520-7B41-D9D2-779143F98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9417" y="4724400"/>
            <a:ext cx="3962400" cy="1219200"/>
          </a:xfrm>
          <a:prstGeom prst="rect">
            <a:avLst/>
          </a:prstGeom>
          <a:gradFill rotWithShape="1">
            <a:gsLst>
              <a:gs pos="0">
                <a:srgbClr val="8990D7">
                  <a:alpha val="42000"/>
                </a:srgbClr>
              </a:gs>
              <a:gs pos="100000">
                <a:srgbClr val="DAFF8F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  <a:contourClr>
              <a:srgbClr val="8990D7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/>
          </a:p>
        </p:txBody>
      </p:sp>
      <p:sp>
        <p:nvSpPr>
          <p:cNvPr id="57356" name="AutoShape 12">
            <a:extLst>
              <a:ext uri="{FF2B5EF4-FFF2-40B4-BE49-F238E27FC236}">
                <a16:creationId xmlns:a16="http://schemas.microsoft.com/office/drawing/2014/main" id="{DB6A415D-C272-78E0-D2AF-C97359335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199" y="4876800"/>
            <a:ext cx="3505200" cy="8953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D256F01-54A8-89AB-041D-FF69444B130A}"/>
              </a:ext>
            </a:extLst>
          </p:cNvPr>
          <p:cNvSpPr/>
          <p:nvPr/>
        </p:nvSpPr>
        <p:spPr>
          <a:xfrm>
            <a:off x="2401960" y="50800"/>
            <a:ext cx="7543800" cy="9233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</a:t>
            </a:r>
          </a:p>
        </p:txBody>
      </p:sp>
      <p:sp>
        <p:nvSpPr>
          <p:cNvPr id="2" name="TextBox 48">
            <a:extLst>
              <a:ext uri="{FF2B5EF4-FFF2-40B4-BE49-F238E27FC236}">
                <a16:creationId xmlns:a16="http://schemas.microsoft.com/office/drawing/2014/main" id="{49875CEE-F203-BD11-5F23-73CA1E512958}"/>
              </a:ext>
            </a:extLst>
          </p:cNvPr>
          <p:cNvSpPr txBox="1"/>
          <p:nvPr/>
        </p:nvSpPr>
        <p:spPr>
          <a:xfrm>
            <a:off x="650228" y="2001014"/>
            <a:ext cx="9869714" cy="209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ts val="4000"/>
              </a:lnSpc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000"/>
              </a:lnSpc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000"/>
              </a:lnSpc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6">
            <a:extLst>
              <a:ext uri="{FF2B5EF4-FFF2-40B4-BE49-F238E27FC236}">
                <a16:creationId xmlns:a16="http://schemas.microsoft.com/office/drawing/2014/main" id="{CD1AAE23-8E9C-7A84-4ECD-10B40B01C1B8}"/>
              </a:ext>
            </a:extLst>
          </p:cNvPr>
          <p:cNvSpPr/>
          <p:nvPr/>
        </p:nvSpPr>
        <p:spPr>
          <a:xfrm>
            <a:off x="7812547" y="2540941"/>
            <a:ext cx="3962400" cy="17355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7">
            <a:extLst>
              <a:ext uri="{FF2B5EF4-FFF2-40B4-BE49-F238E27FC236}">
                <a16:creationId xmlns:a16="http://schemas.microsoft.com/office/drawing/2014/main" id="{4C99C895-5493-553D-B97A-1081B5BD0A80}"/>
              </a:ext>
            </a:extLst>
          </p:cNvPr>
          <p:cNvSpPr/>
          <p:nvPr/>
        </p:nvSpPr>
        <p:spPr>
          <a:xfrm flipH="1">
            <a:off x="7812547" y="1223442"/>
            <a:ext cx="3962400" cy="1307571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8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F21D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" presetClass="exit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000"/>
                            </p:stCondLst>
                            <p:childTnLst>
                              <p:par>
                                <p:cTn id="6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1000"/>
                                        <p:tgtEl>
                                          <p:spTgt spid="195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/>
      <p:bldP spid="19493" grpId="0" animBg="1"/>
      <p:bldP spid="19493" grpId="1" animBg="1"/>
      <p:bldP spid="19539" grpId="0" animBg="1"/>
      <p:bldP spid="57356" grpId="0" animBg="1"/>
      <p:bldP spid="57356" grpId="1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6" name="WordArt 24"/>
          <p:cNvSpPr>
            <a:spLocks noChangeArrowheads="1" noChangeShapeType="1" noTextEdit="1"/>
          </p:cNvSpPr>
          <p:nvPr/>
        </p:nvSpPr>
        <p:spPr bwMode="auto">
          <a:xfrm>
            <a:off x="1425394" y="1897561"/>
            <a:ext cx="9572171" cy="491236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b="1" kern="10" dirty="0">
              <a:ln w="222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A3A3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1" name="WordArt 5"/>
          <p:cNvSpPr>
            <a:spLocks noChangeArrowheads="1" noChangeShapeType="1" noTextEdit="1"/>
          </p:cNvSpPr>
          <p:nvPr/>
        </p:nvSpPr>
        <p:spPr bwMode="auto">
          <a:xfrm>
            <a:off x="2514601" y="533401"/>
            <a:ext cx="7166428" cy="1031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TIẾT HỌC KẾT THÚC</a:t>
            </a:r>
          </a:p>
        </p:txBody>
      </p:sp>
      <p:pic>
        <p:nvPicPr>
          <p:cNvPr id="7172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7645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3992" y="80169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65" y="168276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1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65" y="507730"/>
            <a:ext cx="43434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2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70" y="-215401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64" y="458470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465" y="4712812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" descr="BAR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6048376"/>
            <a:ext cx="775906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0" name="Group 16"/>
          <p:cNvGrpSpPr>
            <a:grpSpLocks/>
          </p:cNvGrpSpPr>
          <p:nvPr/>
        </p:nvGrpSpPr>
        <p:grpSpPr bwMode="auto">
          <a:xfrm>
            <a:off x="3276600" y="3962401"/>
            <a:ext cx="5638800" cy="1800225"/>
            <a:chOff x="-96" y="1248"/>
            <a:chExt cx="6000" cy="1968"/>
          </a:xfrm>
        </p:grpSpPr>
        <p:sp>
          <p:nvSpPr>
            <p:cNvPr id="7189" name="Rectangle 17"/>
            <p:cNvSpPr>
              <a:spLocks noChangeArrowheads="1"/>
            </p:cNvSpPr>
            <p:nvPr/>
          </p:nvSpPr>
          <p:spPr bwMode="auto">
            <a:xfrm>
              <a:off x="-96" y="1248"/>
              <a:ext cx="6000" cy="19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190" name="Picture 18" descr="peace_dove_olive_branch_hg_wht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296"/>
              <a:ext cx="2640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1" name="Picture 19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30" y="489966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1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30" y="422148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3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79" y="485776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Text Box 26"/>
          <p:cNvSpPr txBox="1">
            <a:spLocks noChangeArrowheads="1"/>
          </p:cNvSpPr>
          <p:nvPr/>
        </p:nvSpPr>
        <p:spPr bwMode="auto">
          <a:xfrm>
            <a:off x="3962400" y="3886201"/>
            <a:ext cx="480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733798" y="4968334"/>
            <a:ext cx="4747261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  <p:pic>
        <p:nvPicPr>
          <p:cNvPr id="8223" name="LOP CHUNG MINH DOAN KE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403130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9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1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9" presetClass="exit" presetSubtype="1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8" presetClass="entr" presetSubtype="16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4516" fill="hold"/>
                                        <p:tgtEl>
                                          <p:spTgt spid="8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3"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23"/>
                </p:tgtEl>
              </p:cMediaNode>
            </p:audio>
          </p:childTnLst>
        </p:cTn>
      </p:par>
    </p:tnLst>
    <p:bldLst>
      <p:bldP spid="8216" grpId="0" animBg="1"/>
      <p:bldP spid="8216" grpId="1" animBg="1"/>
      <p:bldP spid="8216" grpId="2" animBg="1"/>
      <p:bldP spid="8216" grpId="3" animBg="1"/>
      <p:bldP spid="8216" grpId="4" animBg="1"/>
      <p:bldP spid="8216" grpId="5" animBg="1"/>
      <p:bldP spid="8216" grpId="6" animBg="1"/>
      <p:bldP spid="8216" grpId="7" animBg="1"/>
      <p:bldP spid="8216" grpId="8" animBg="1"/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656492" y="1814733"/>
            <a:ext cx="5913121" cy="185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352356" y="3574514"/>
            <a:ext cx="674967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 BUÝT YÊU THƯƠNG</a:t>
            </a:r>
            <a:endParaRPr kumimoji="0" lang="en-US" sz="4400" b="1" i="0" u="none" strike="noStrike" kern="120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+ 10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3830" y="1686778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319976" y="777507"/>
            <a:ext cx="7152522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E5B7CF-4906-4865-9FDC-8FBC878AFB8E}"/>
              </a:ext>
            </a:extLst>
          </p:cNvPr>
          <p:cNvSpPr txBox="1"/>
          <p:nvPr/>
        </p:nvSpPr>
        <p:spPr>
          <a:xfrm>
            <a:off x="3319976" y="740979"/>
            <a:ext cx="69046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33, 38, 56, 44</a:t>
            </a: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052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8kg + 5kg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49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49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21834" y="740979"/>
            <a:ext cx="554778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70kg - 30kg =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236919" y="724919"/>
            <a:ext cx="6515762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1EEC8322-F7FF-EF03-FB97-121A272CCBA2}"/>
              </a:ext>
            </a:extLst>
          </p:cNvPr>
          <p:cNvSpPr txBox="1"/>
          <p:nvPr/>
        </p:nvSpPr>
        <p:spPr>
          <a:xfrm>
            <a:off x="3390314" y="740979"/>
            <a:ext cx="63149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8cm + 7cm =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7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659</Words>
  <Application>Microsoft Office PowerPoint</Application>
  <PresentationFormat>Màn hình rộng</PresentationFormat>
  <Paragraphs>225</Paragraphs>
  <Slides>26</Slides>
  <Notes>2</Notes>
  <HiddenSlides>0</HiddenSlides>
  <MMClips>20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26</vt:i4>
      </vt:variant>
    </vt:vector>
  </HeadingPairs>
  <TitlesOfParts>
    <vt:vector size="36" baseType="lpstr">
      <vt:lpstr>.VnTime</vt:lpstr>
      <vt:lpstr>Arial</vt:lpstr>
      <vt:lpstr>Arial-Rounded</vt:lpstr>
      <vt:lpstr>Calibri</vt:lpstr>
      <vt:lpstr>Calibri Light</vt:lpstr>
      <vt:lpstr>Chivo Light</vt:lpstr>
      <vt:lpstr>Tahoma</vt:lpstr>
      <vt:lpstr>Times New Roman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HA</dc:creator>
  <cp:lastModifiedBy>Lê Đức Hùng</cp:lastModifiedBy>
  <cp:revision>182</cp:revision>
  <dcterms:created xsi:type="dcterms:W3CDTF">2020-11-18T09:33:34Z</dcterms:created>
  <dcterms:modified xsi:type="dcterms:W3CDTF">2023-12-04T16:04:42Z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2023-12-03T12:16:20Z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b4c94fc5-d3d2-438c-a04b-55360dbf2ad3</vt:lpwstr>
  </property>
  <property fmtid="{D5CDD505-2E9C-101B-9397-08002B2CF9AE}" pid="7" name="MSIP_Label_defa4170-0d19-0005-0004-bc88714345d2_ActionId">
    <vt:lpwstr>e0bd95f4-dd65-45bb-9cf6-c647c857b968</vt:lpwstr>
  </property>
  <property fmtid="{D5CDD505-2E9C-101B-9397-08002B2CF9AE}" pid="8" name="MSIP_Label_defa4170-0d19-0005-0004-bc88714345d2_ContentBits">
    <vt:lpwstr>0</vt:lpwstr>
  </property>
</Properties>
</file>