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85" r:id="rId3"/>
    <p:sldId id="466" r:id="rId4"/>
    <p:sldId id="782" r:id="rId5"/>
    <p:sldId id="786" r:id="rId6"/>
    <p:sldId id="787" r:id="rId7"/>
    <p:sldId id="788" r:id="rId8"/>
    <p:sldId id="465" r:id="rId9"/>
    <p:sldId id="781" r:id="rId10"/>
    <p:sldId id="467" r:id="rId11"/>
    <p:sldId id="302" r:id="rId12"/>
    <p:sldId id="296" r:id="rId13"/>
    <p:sldId id="297" r:id="rId14"/>
    <p:sldId id="298" r:id="rId15"/>
    <p:sldId id="299" r:id="rId16"/>
    <p:sldId id="300" r:id="rId17"/>
    <p:sldId id="301" r:id="rId18"/>
    <p:sldId id="469" r:id="rId19"/>
    <p:sldId id="303" r:id="rId20"/>
    <p:sldId id="304" r:id="rId21"/>
    <p:sldId id="460" r:id="rId22"/>
    <p:sldId id="779" r:id="rId23"/>
  </p:sldIdLst>
  <p:sldSz cx="18288000" cy="10287000"/>
  <p:notesSz cx="6858000" cy="9144000"/>
  <p:embeddedFontLst>
    <p:embeddedFont>
      <p:font typeface=".VnAristote" panose="020B7200000000000000" pitchFamily="34" charset="0"/>
      <p:regular r:id="rId25"/>
    </p:embeddedFont>
    <p:embeddedFont>
      <p:font typeface=".VnBlack" panose="020B7200000000000000" pitchFamily="34" charset="0"/>
      <p:regular r:id="rId26"/>
    </p:embeddedFont>
    <p:embeddedFont>
      <p:font typeface=".VnCooper" panose="020B7200000000000000" pitchFamily="34" charset="0"/>
      <p:regular r:id="rId27"/>
    </p:embeddedFont>
    <p:embeddedFont>
      <p:font typeface=".VnHelvetIns" panose="020B7200000000000000" pitchFamily="34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Bernard MT Condensed" panose="020508060609050204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DBD600"/>
    <a:srgbClr val="FFFFAB"/>
    <a:srgbClr val="C5E5F7"/>
    <a:srgbClr val="990033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22" autoAdjust="0"/>
  </p:normalViewPr>
  <p:slideViewPr>
    <p:cSldViewPr>
      <p:cViewPr varScale="1">
        <p:scale>
          <a:sx n="54" d="100"/>
          <a:sy n="54" d="100"/>
        </p:scale>
        <p:origin x="89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8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0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7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5.xml"/><Relationship Id="rId18" Type="http://schemas.openxmlformats.org/officeDocument/2006/relationships/image" Target="../media/image36.png"/><Relationship Id="rId3" Type="http://schemas.openxmlformats.org/officeDocument/2006/relationships/image" Target="../media/image29.png"/><Relationship Id="rId21" Type="http://schemas.openxmlformats.org/officeDocument/2006/relationships/slide" Target="slide21.xml"/><Relationship Id="rId7" Type="http://schemas.openxmlformats.org/officeDocument/2006/relationships/slide" Target="slide17.xml"/><Relationship Id="rId12" Type="http://schemas.openxmlformats.org/officeDocument/2006/relationships/slide" Target="slide14.xml"/><Relationship Id="rId17" Type="http://schemas.openxmlformats.org/officeDocument/2006/relationships/image" Target="../media/image35.png"/><Relationship Id="rId2" Type="http://schemas.openxmlformats.org/officeDocument/2006/relationships/audio" Target="../media/audio12.wav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slide" Target="slide13.xml"/><Relationship Id="rId5" Type="http://schemas.openxmlformats.org/officeDocument/2006/relationships/image" Target="../media/image31.png"/><Relationship Id="rId15" Type="http://schemas.openxmlformats.org/officeDocument/2006/relationships/image" Target="../media/image33.png"/><Relationship Id="rId10" Type="http://schemas.openxmlformats.org/officeDocument/2006/relationships/slide" Target="slide20.xml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slide" Target="slide19.xml"/><Relationship Id="rId14" Type="http://schemas.openxmlformats.org/officeDocument/2006/relationships/slide" Target="slide16.xml"/><Relationship Id="rId2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79GZyxulw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888" y="1650514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6103182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Do you have _____?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1005362" y="8682944"/>
            <a:ext cx="32004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notebook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698986" y="8656766"/>
            <a:ext cx="38099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 case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59304" y="8612647"/>
            <a:ext cx="3581401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900503" y="8597993"/>
            <a:ext cx="38862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an eraser</a:t>
            </a:r>
          </a:p>
        </p:txBody>
      </p:sp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BDD7ECFF-666B-0491-EC40-CA0CB46D2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9163473" y="6377354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id="{2D348FBB-33DC-57EB-1F10-A27750CD2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5406325" y="6421473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sPham0936082789">
            <a:extLst>
              <a:ext uri="{FF2B5EF4-FFF2-40B4-BE49-F238E27FC236}">
                <a16:creationId xmlns:a16="http://schemas.microsoft.com/office/drawing/2014/main" id="{9BAA4AFB-EB9F-A3AD-41F6-78042BE64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1652301" y="6447651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MsPham0936082789">
            <a:extLst>
              <a:ext uri="{FF2B5EF4-FFF2-40B4-BE49-F238E27FC236}">
                <a16:creationId xmlns:a16="http://schemas.microsoft.com/office/drawing/2014/main" id="{C8659449-DD00-5B52-4B6C-D6B6395B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3357703" y="6362700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352800" y="2668041"/>
            <a:ext cx="4644609" cy="3542259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29400" y="2668041"/>
            <a:ext cx="1368009" cy="377961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2590476" cy="396255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5820403" cy="384320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ECC6705A-B545-0D26-4B1D-8293170D999D}"/>
              </a:ext>
            </a:extLst>
          </p:cNvPr>
          <p:cNvSpPr txBox="1"/>
          <p:nvPr/>
        </p:nvSpPr>
        <p:spPr>
          <a:xfrm>
            <a:off x="13221302" y="1309995"/>
            <a:ext cx="3347807" cy="749141"/>
          </a:xfrm>
          <a:prstGeom prst="wedgeRoundRectCallout">
            <a:avLst>
              <a:gd name="adj1" fmla="val -68618"/>
              <a:gd name="adj2" fmla="val 41008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Yes, I do.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F83A0DD-45F9-4BC4-74BE-C43256BF846F}"/>
              </a:ext>
            </a:extLst>
          </p:cNvPr>
          <p:cNvSpPr txBox="1"/>
          <p:nvPr/>
        </p:nvSpPr>
        <p:spPr>
          <a:xfrm>
            <a:off x="13221301" y="2733453"/>
            <a:ext cx="3347807" cy="749141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No, I don’t.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6CFA1561-5F71-553E-D6E2-ED9E8B7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8823" y="1780179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DFB2B9C7-DD77-2E21-EDD7-014B3F69DE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3018142" y="7705151"/>
            <a:ext cx="835130" cy="888022"/>
          </a:xfrm>
          <a:prstGeom prst="rect">
            <a:avLst/>
          </a:prstGeom>
        </p:spPr>
      </p:pic>
      <p:pic>
        <p:nvPicPr>
          <p:cNvPr id="5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AFF105BD-9D54-4851-223E-87FEF61729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1024985" y="7642707"/>
            <a:ext cx="835130" cy="888022"/>
          </a:xfrm>
          <a:prstGeom prst="rect">
            <a:avLst/>
          </a:prstGeom>
        </p:spPr>
      </p:pic>
      <p:pic>
        <p:nvPicPr>
          <p:cNvPr id="5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CC266E16-BAEC-EF27-57F1-E257674275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5494373" y="7661032"/>
            <a:ext cx="835130" cy="888022"/>
          </a:xfrm>
          <a:prstGeom prst="rect">
            <a:avLst/>
          </a:prstGeom>
        </p:spPr>
      </p:pic>
      <p:pic>
        <p:nvPicPr>
          <p:cNvPr id="60" name="MsPham-0936082789" descr="Icon&#10;&#10;Description automatically generated">
            <a:extLst>
              <a:ext uri="{FF2B5EF4-FFF2-40B4-BE49-F238E27FC236}">
                <a16:creationId xmlns:a16="http://schemas.microsoft.com/office/drawing/2014/main" id="{719B4B9D-1F9D-8501-9137-DC4A7B02FF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7269056" y="7849996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549822" y="3383295"/>
            <a:ext cx="6482681" cy="749141"/>
          </a:xfrm>
          <a:prstGeom prst="wedgeRoundRectCallout">
            <a:avLst>
              <a:gd name="adj1" fmla="val -55667"/>
              <a:gd name="adj2" fmla="val 44795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4651030" y="4304043"/>
            <a:ext cx="609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____ có phải không?)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có cái gì đó không: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875713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8B85C21-7C51-6DC2-2C95-E20B72BE05A7}"/>
              </a:ext>
            </a:extLst>
          </p:cNvPr>
          <p:cNvSpPr txBox="1"/>
          <p:nvPr/>
        </p:nvSpPr>
        <p:spPr>
          <a:xfrm>
            <a:off x="9473114" y="5780865"/>
            <a:ext cx="466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(Ừ/Vâng, đúng vậy.)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EC13771-8643-A539-035B-EBFB83B6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5" y="5694881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MsPham0936082789">
            <a:extLst>
              <a:ext uri="{FF2B5EF4-FFF2-40B4-BE49-F238E27FC236}">
                <a16:creationId xmlns:a16="http://schemas.microsoft.com/office/drawing/2014/main" id="{32BCE86A-A469-7C5D-7FC3-65E388932C3E}"/>
              </a:ext>
            </a:extLst>
          </p:cNvPr>
          <p:cNvSpPr txBox="1"/>
          <p:nvPr/>
        </p:nvSpPr>
        <p:spPr>
          <a:xfrm>
            <a:off x="5972256" y="5698683"/>
            <a:ext cx="3347807" cy="749141"/>
          </a:xfrm>
          <a:prstGeom prst="wedgeRoundRectCallout">
            <a:avLst>
              <a:gd name="adj1" fmla="val -65484"/>
              <a:gd name="adj2" fmla="val -7016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Yes, I do.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1811DC1C-1650-9003-FA89-F76F485E8AA4}"/>
              </a:ext>
            </a:extLst>
          </p:cNvPr>
          <p:cNvSpPr txBox="1"/>
          <p:nvPr/>
        </p:nvSpPr>
        <p:spPr>
          <a:xfrm>
            <a:off x="5972256" y="6829636"/>
            <a:ext cx="3347807" cy="749141"/>
          </a:xfrm>
          <a:prstGeom prst="wedgeRoundRectCallout">
            <a:avLst>
              <a:gd name="adj1" fmla="val -66270"/>
              <a:gd name="adj2" fmla="val -54873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No, I don’t.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6564C4B3-2FA7-9A3E-850F-6496DDDCB006}"/>
              </a:ext>
            </a:extLst>
          </p:cNvPr>
          <p:cNvSpPr txBox="1"/>
          <p:nvPr/>
        </p:nvSpPr>
        <p:spPr>
          <a:xfrm>
            <a:off x="9564043" y="6917164"/>
            <a:ext cx="485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tớ/em không có.)</a:t>
            </a:r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9586" cy="1028789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7631943" y="5106699"/>
            <a:ext cx="756347" cy="83865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8546817" y="6647857"/>
            <a:ext cx="756347" cy="838650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07" y="6735839"/>
            <a:ext cx="544661" cy="504015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34" y="6735839"/>
            <a:ext cx="544661" cy="504015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80" y="4746568"/>
            <a:ext cx="1512929" cy="1394420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89" y="6139828"/>
            <a:ext cx="1512929" cy="1394420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6235019"/>
            <a:ext cx="1512929" cy="1394420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45" y="6190312"/>
            <a:ext cx="1512929" cy="1394420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09" y="4746568"/>
            <a:ext cx="1512929" cy="1394420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10066222" y="6098015"/>
            <a:ext cx="1512929" cy="15323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906640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1093483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5969243" y="614605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8093555" y="624124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61" y="4501992"/>
            <a:ext cx="544661" cy="504015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3219047"/>
            <a:ext cx="1512929" cy="1394420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342" y="3262964"/>
            <a:ext cx="1512929" cy="1394420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7" y="4658852"/>
            <a:ext cx="1512929" cy="1394420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47" y="4658852"/>
            <a:ext cx="1512929" cy="1394420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1" y="3171653"/>
            <a:ext cx="1512929" cy="1394420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7239922" y="463828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MsPham0936082789">
            <a:hlinkClick r:id="rId11" action="ppaction://hlinksldjump"/>
          </p:cNvPr>
          <p:cNvSpPr/>
          <p:nvPr/>
        </p:nvSpPr>
        <p:spPr>
          <a:xfrm>
            <a:off x="6179885" y="3143903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MsPham0936082789">
            <a:hlinkClick r:id="rId12" action="ppaction://hlinksldjump"/>
          </p:cNvPr>
          <p:cNvSpPr/>
          <p:nvPr/>
        </p:nvSpPr>
        <p:spPr>
          <a:xfrm>
            <a:off x="8260721" y="3191297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3" action="ppaction://hlinksldjump"/>
          </p:cNvPr>
          <p:cNvSpPr/>
          <p:nvPr/>
        </p:nvSpPr>
        <p:spPr>
          <a:xfrm>
            <a:off x="10255294" y="323521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4" action="ppaction://hlinksldjump"/>
          </p:cNvPr>
          <p:cNvSpPr/>
          <p:nvPr/>
        </p:nvSpPr>
        <p:spPr>
          <a:xfrm>
            <a:off x="5361980" y="463110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05"/>
            <a:ext cx="18288000" cy="1521258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733" y="3748784"/>
            <a:ext cx="2459949" cy="4608975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13791" y="3527770"/>
            <a:ext cx="3749366" cy="4791872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id="{071411BD-2850-4AE2-B123-B569332C5764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E28BFE35-FDF6-43AE-9714-0B15F4972D38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74CF3799-D492-45D6-B82E-04F899F3FB50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F17E34A3-D67D-4DEB-A417-F46C3ECE1649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96BF810-0DF7-4B0E-AFAE-F33001547175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0F7EB0C8-F12E-43F9-A10B-89DFB5601A4E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292C859-1B2B-44F4-9025-EF7F33578EBD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230B94A7-C19D-4DE1-89FB-AB5C20A27A8A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5AC6A449-05C9-49E4-BFA0-546136D56042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1BD4238D-9409-49BF-BD0E-15DD119C1F0F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9BB15B91-8AB3-401C-A03F-46158CE520B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740C2707-29C1-4FB8-8DDF-8D66CFB3C11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id="{869E8639-2F09-411D-86D4-019FD8C627FA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D8CCAA6E-38BB-42F4-B82C-5B501A175BCF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25D41DB4-6297-488E-B4D3-6B14FBA7615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id="{F9557C9A-6E4A-40F3-BB04-5103BF4BEB1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id="{A6C147C3-CAF8-4385-836E-94FAFC9FC6F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id="{27504F8C-1F28-44FE-9D05-62A3E2F63F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id="{B59CD314-38A1-4698-A179-E7E2E35661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id="{1E6E2627-154B-4CA9-889B-417B45686E46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2" y="823355"/>
            <a:ext cx="16414673" cy="8895899"/>
          </a:xfrm>
          <a:prstGeom prst="rect">
            <a:avLst/>
          </a:prstGeom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3856" y="1701343"/>
            <a:ext cx="15299238" cy="7251821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902" y="8027480"/>
            <a:ext cx="3090941" cy="1371719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92940" y="8908286"/>
            <a:ext cx="1063123" cy="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227239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you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0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E824A46B-8F0E-C909-2CC0-D33D7A05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5096">
            <a:off x="10873933" y="3304954"/>
            <a:ext cx="1863195" cy="35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E3CF0CF-1316-9B96-CBCF-2506CBA184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2048054" y="5473475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pencil.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pen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ruler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C975987C-FBC6-A6CB-ACCF-9024E5D8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1344">
            <a:off x="10766367" y="3772524"/>
            <a:ext cx="3257507" cy="20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7FB984-3055-5310-5833-69E714E5168E}"/>
              </a:ext>
            </a:extLst>
          </p:cNvPr>
          <p:cNvSpPr txBox="1"/>
          <p:nvPr/>
        </p:nvSpPr>
        <p:spPr>
          <a:xfrm>
            <a:off x="2674541" y="4115565"/>
            <a:ext cx="859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_____?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id="{6B8CFACA-64CD-1286-F9A9-B4C0F9CC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259" y="3921642"/>
            <a:ext cx="3153856" cy="244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DA507-C4F2-EA9B-FE24-ADA4F32FF8F3}"/>
              </a:ext>
            </a:extLst>
          </p:cNvPr>
          <p:cNvSpPr txBox="1"/>
          <p:nvPr/>
        </p:nvSpPr>
        <p:spPr>
          <a:xfrm>
            <a:off x="2522140" y="3963165"/>
            <a:ext cx="874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 ______?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16E0EC2A-826E-F285-18AF-FE832775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925" y="3511569"/>
            <a:ext cx="3084679" cy="37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1495A3-E0D5-E5B1-4D35-0A76BF29D8D4}"/>
              </a:ext>
            </a:extLst>
          </p:cNvPr>
          <p:cNvSpPr txBox="1"/>
          <p:nvPr/>
        </p:nvSpPr>
        <p:spPr>
          <a:xfrm>
            <a:off x="2941857" y="2468642"/>
            <a:ext cx="9439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school bag?</a:t>
            </a:r>
          </a:p>
        </p:txBody>
      </p:sp>
      <p:pic>
        <p:nvPicPr>
          <p:cNvPr id="4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BE587BB6-7D8E-6937-9688-16FC5B81480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0173569" y="5900974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a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2BECE29-D66A-815A-B369-B5B6967F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738">
            <a:off x="9944162" y="4116906"/>
            <a:ext cx="4910936" cy="19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FB24A2-F393-290E-2AF4-BD12775F0703}"/>
              </a:ext>
            </a:extLst>
          </p:cNvPr>
          <p:cNvSpPr txBox="1"/>
          <p:nvPr/>
        </p:nvSpPr>
        <p:spPr>
          <a:xfrm>
            <a:off x="2522140" y="3963165"/>
            <a:ext cx="845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______?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1D624E99-B984-C035-3021-6ACA7D91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408">
            <a:off x="9904932" y="4357259"/>
            <a:ext cx="5842148" cy="13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03C9AD-140E-A30E-E946-A16DA85DD7FF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</a:p>
        </p:txBody>
      </p:sp>
      <p:pic>
        <p:nvPicPr>
          <p:cNvPr id="45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C6A5A60-906C-EBD3-17F8-A17E0D777C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1278095" y="6034241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do. 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99BB3EF-07C4-F924-7FE3-89BCC85B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81" y="3790637"/>
            <a:ext cx="4293985" cy="27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FFAE8E-A0B2-56DB-3060-99820531AD7C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4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8972BDE-BECD-262E-FA8C-9D4C2476A3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2687808" y="3302243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721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A.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36073800-EC45-022F-6D59-A67EDD3B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448" y="4008985"/>
            <a:ext cx="3923814" cy="25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62643C6-A1C8-2B7E-DEBA-01910F37465A}"/>
              </a:ext>
            </a:extLst>
          </p:cNvPr>
          <p:cNvSpPr txBox="1"/>
          <p:nvPr/>
        </p:nvSpPr>
        <p:spPr>
          <a:xfrm>
            <a:off x="2522140" y="3963165"/>
            <a:ext cx="875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2C204ED-1491-11A3-BC9B-D9647BF8F452}"/>
              </a:ext>
            </a:extLst>
          </p:cNvPr>
          <p:cNvGrpSpPr/>
          <p:nvPr/>
        </p:nvGrpSpPr>
        <p:grpSpPr>
          <a:xfrm>
            <a:off x="2886380" y="4457700"/>
            <a:ext cx="11495075" cy="5240623"/>
            <a:chOff x="-14593947" y="-8222596"/>
            <a:chExt cx="42272914" cy="19272289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D3F7CCF5-F490-250A-91D0-1C9CFCFE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93947" y="-6676333"/>
              <a:ext cx="6962776" cy="1772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77FDB71C-F8F6-B669-9167-5D28DF602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092" y="-8222596"/>
              <a:ext cx="6238875" cy="1808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289C77-147C-A0EA-660F-0CD8DAF2CEEC}"/>
              </a:ext>
            </a:extLst>
          </p:cNvPr>
          <p:cNvGrpSpPr/>
          <p:nvPr/>
        </p:nvGrpSpPr>
        <p:grpSpPr>
          <a:xfrm>
            <a:off x="4850805" y="1257300"/>
            <a:ext cx="7696200" cy="7492475"/>
            <a:chOff x="4850805" y="1257300"/>
            <a:chExt cx="7696200" cy="749247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837EFF03-6D00-AEAF-B004-1B1D185A1262}"/>
                </a:ext>
              </a:extLst>
            </p:cNvPr>
            <p:cNvSpPr/>
            <p:nvPr/>
          </p:nvSpPr>
          <p:spPr>
            <a:xfrm>
              <a:off x="4850805" y="1257300"/>
              <a:ext cx="7696200" cy="74924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F3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MsPham-0936082789">
              <a:extLst>
                <a:ext uri="{FF2B5EF4-FFF2-40B4-BE49-F238E27FC236}">
                  <a16:creationId xmlns:a16="http://schemas.microsoft.com/office/drawing/2014/main" id="{749443FE-F049-F296-D10A-523CDB7A967D}"/>
                </a:ext>
              </a:extLst>
            </p:cNvPr>
            <p:cNvGrpSpPr/>
            <p:nvPr/>
          </p:nvGrpSpPr>
          <p:grpSpPr>
            <a:xfrm>
              <a:off x="5495158" y="1837045"/>
              <a:ext cx="6219891" cy="5781581"/>
              <a:chOff x="3378023" y="1232022"/>
              <a:chExt cx="9197933" cy="8549762"/>
            </a:xfrm>
          </p:grpSpPr>
          <p:pic>
            <p:nvPicPr>
              <p:cNvPr id="12" name="MsPham-0936082789">
                <a:extLst>
                  <a:ext uri="{FF2B5EF4-FFF2-40B4-BE49-F238E27FC236}">
                    <a16:creationId xmlns:a16="http://schemas.microsoft.com/office/drawing/2014/main" id="{63B20B7C-8F47-ACA8-3AF3-27B9E6981D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8621" y="7838684"/>
                <a:ext cx="3028950" cy="194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MsPham-0936082789">
                <a:extLst>
                  <a:ext uri="{FF2B5EF4-FFF2-40B4-BE49-F238E27FC236}">
                    <a16:creationId xmlns:a16="http://schemas.microsoft.com/office/drawing/2014/main" id="{30EEF17D-31A6-0A68-5808-559C7B8FB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023" y="4654318"/>
                <a:ext cx="3314701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4C3C38EA-3EC2-55C8-9B3E-8B80B9DEF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9662" y="3025240"/>
                <a:ext cx="3486150" cy="56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MsPham-0936082789">
                <a:extLst>
                  <a:ext uri="{FF2B5EF4-FFF2-40B4-BE49-F238E27FC236}">
                    <a16:creationId xmlns:a16="http://schemas.microsoft.com/office/drawing/2014/main" id="{22888670-E58C-C79B-A184-AC0AE49501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0405" y="1232022"/>
                <a:ext cx="3790950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MsPham-0936082789">
                <a:extLst>
                  <a:ext uri="{FF2B5EF4-FFF2-40B4-BE49-F238E27FC236}">
                    <a16:creationId xmlns:a16="http://schemas.microsoft.com/office/drawing/2014/main" id="{974B34FE-9B84-16C1-A101-0943D145C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980" y="4859177"/>
                <a:ext cx="2381188" cy="2927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MsPham-0936082789">
                <a:extLst>
                  <a:ext uri="{FF2B5EF4-FFF2-40B4-BE49-F238E27FC236}">
                    <a16:creationId xmlns:a16="http://schemas.microsoft.com/office/drawing/2014/main" id="{8B568FF9-3486-C712-8094-F6BCDCFB5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5137" y="8031882"/>
                <a:ext cx="1994493" cy="154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MsPham-0936082789">
                <a:extLst>
                  <a:ext uri="{FF2B5EF4-FFF2-40B4-BE49-F238E27FC236}">
                    <a16:creationId xmlns:a16="http://schemas.microsoft.com/office/drawing/2014/main" id="{9C83BD28-6DFC-0C74-F62A-85A746751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1355" y="2608958"/>
                <a:ext cx="2514601" cy="1562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MsPham-0936082789">
                <a:extLst>
                  <a:ext uri="{FF2B5EF4-FFF2-40B4-BE49-F238E27FC236}">
                    <a16:creationId xmlns:a16="http://schemas.microsoft.com/office/drawing/2014/main" id="{7C1B015D-8287-52B9-8BF4-77CD65844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3584" y="4373329"/>
                <a:ext cx="1438276" cy="270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B7DEC5-4326-5536-A008-BF2A5CCB00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di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1" animBg="1"/>
      <p:bldP spid="34" grpId="1" animBg="1"/>
      <p:bldP spid="35" grpId="1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00FE76DB-98FC-62A3-30E8-200C3DAF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2120889" y="3543300"/>
            <a:ext cx="5738180" cy="42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pencil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/ˈpensl/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eraser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 tẩy/ gôm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/ɪˈreɪs/</a:t>
            </a:r>
            <a:endParaRPr lang="en-US" dirty="0"/>
          </a:p>
        </p:txBody>
      </p:sp>
      <p:pic>
        <p:nvPicPr>
          <p:cNvPr id="3" name="MsPham0936082789">
            <a:extLst>
              <a:ext uri="{FF2B5EF4-FFF2-40B4-BE49-F238E27FC236}">
                <a16:creationId xmlns:a16="http://schemas.microsoft.com/office/drawing/2014/main" id="{3E6F009C-7151-2EED-398F-FCB40A0B0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2101334" y="3543300"/>
            <a:ext cx="5777290" cy="42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pencil case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bút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/ˈpensl keɪs/</a:t>
            </a:r>
            <a:endParaRPr lang="en-US" dirty="0"/>
          </a:p>
        </p:txBody>
      </p: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A437C98D-208F-6463-11C0-692C786AE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2545741" y="3543300"/>
            <a:ext cx="4888476" cy="42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43E7824-19AF-1E06-8DF0-8E2285D1F3F0}"/>
              </a:ext>
            </a:extLst>
          </p:cNvPr>
          <p:cNvSpPr txBox="1"/>
          <p:nvPr/>
        </p:nvSpPr>
        <p:spPr>
          <a:xfrm>
            <a:off x="8534400" y="1796081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please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74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/>
              <a:t>notebook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vở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/ˈnəʊtbʊk/</a:t>
            </a:r>
            <a:endParaRPr lang="en-US" dirty="0"/>
          </a:p>
        </p:txBody>
      </p: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9F500DF7-BD46-2E29-8A96-ACF165602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3136803" y="3543300"/>
            <a:ext cx="3706352" cy="42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0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4789588" y="6257652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pencil</a:t>
            </a:r>
            <a:endParaRPr lang="en-US" sz="6000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4768352" y="4129349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pencil case</a:t>
            </a:r>
            <a:endParaRPr lang="en-US" sz="6000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4768352" y="1891800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notebook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237471" y="4130859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Hộp/túi bút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9143999" y="4267847"/>
            <a:ext cx="326085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/ˈpensl keɪs/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72506" y="189331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vở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72506" y="625916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Bút chì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8715572" y="2047662"/>
            <a:ext cx="272850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/ˈnəʊtbʊk/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8715572" y="6413512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/ˈpensl/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729423" y="852747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eraser</a:t>
            </a:r>
            <a:endParaRPr lang="en-US" sz="6000" dirty="0"/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72506" y="852898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Cục tẩy/gôm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8715572" y="8683337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/ɪˈreɪs/</a:t>
            </a:r>
            <a:endParaRPr lang="en-US" dirty="0"/>
          </a:p>
        </p:txBody>
      </p:sp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00FE76DB-98FC-62A3-30E8-200C3DAF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1840404" y="5585646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FA1B6CFA-E129-0B0C-E4C4-52F76DA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2058945" y="3514726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0EEE1CD6-40A7-0BB9-920F-651293631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2362984" y="1325455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8069D1BE-9E85-1696-98FE-F70734469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830345" y="7597487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424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di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427</Words>
  <Application>Microsoft Office PowerPoint</Application>
  <PresentationFormat>Custom</PresentationFormat>
  <Paragraphs>163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.VnCooper</vt:lpstr>
      <vt:lpstr>Calibri</vt:lpstr>
      <vt:lpstr>.VnBlack</vt:lpstr>
      <vt:lpstr>Wingdings</vt:lpstr>
      <vt:lpstr>Bernard MT Condensed</vt:lpstr>
      <vt:lpstr>.VnHelvetIns</vt:lpstr>
      <vt:lpstr>Arial Black</vt:lpstr>
      <vt:lpstr>Arial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99</cp:revision>
  <dcterms:created xsi:type="dcterms:W3CDTF">2006-08-16T00:00:00Z</dcterms:created>
  <dcterms:modified xsi:type="dcterms:W3CDTF">2022-11-11T09:13:24Z</dcterms:modified>
  <dc:identifier>DAFA0mln9NQ</dc:identifier>
</cp:coreProperties>
</file>