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62359" y="2081739"/>
            <a:ext cx="5028749" cy="24236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354</Words>
  <Application>Microsoft Office PowerPoint</Application>
  <PresentationFormat>Màn hình rộng</PresentationFormat>
  <Paragraphs>89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65</cp:revision>
  <dcterms:created xsi:type="dcterms:W3CDTF">2021-06-02T01:34:28Z</dcterms:created>
  <dcterms:modified xsi:type="dcterms:W3CDTF">2023-12-05T08:02:39Z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2023-12-05T08:02:38Z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4621e3d3-c1bf-4ee3-8d78-00652b6eb8d8</vt:lpwstr>
  </property>
  <property fmtid="{D5CDD505-2E9C-101B-9397-08002B2CF9AE}" pid="8" name="MSIP_Label_defa4170-0d19-0005-0004-bc88714345d2_ContentBits">
    <vt:lpwstr>0</vt:lpwstr>
  </property>
</Properties>
</file>