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Lst>
  <p:notesMasterIdLst>
    <p:notesMasterId r:id="rId32"/>
  </p:notesMasterIdLst>
  <p:sldIdLst>
    <p:sldId id="2735" r:id="rId5"/>
    <p:sldId id="2736" r:id="rId6"/>
    <p:sldId id="324" r:id="rId7"/>
    <p:sldId id="257" r:id="rId8"/>
    <p:sldId id="294" r:id="rId9"/>
    <p:sldId id="306" r:id="rId10"/>
    <p:sldId id="558" r:id="rId11"/>
    <p:sldId id="2726" r:id="rId12"/>
    <p:sldId id="2737" r:id="rId13"/>
    <p:sldId id="2751" r:id="rId14"/>
    <p:sldId id="298" r:id="rId15"/>
    <p:sldId id="2734" r:id="rId16"/>
    <p:sldId id="2745" r:id="rId17"/>
    <p:sldId id="2746" r:id="rId18"/>
    <p:sldId id="559" r:id="rId19"/>
    <p:sldId id="2747" r:id="rId20"/>
    <p:sldId id="2748" r:id="rId21"/>
    <p:sldId id="2730" r:id="rId22"/>
    <p:sldId id="2749" r:id="rId23"/>
    <p:sldId id="2738" r:id="rId24"/>
    <p:sldId id="273" r:id="rId25"/>
    <p:sldId id="2744" r:id="rId26"/>
    <p:sldId id="262" r:id="rId27"/>
    <p:sldId id="279" r:id="rId28"/>
    <p:sldId id="278" r:id="rId29"/>
    <p:sldId id="2750" r:id="rId30"/>
    <p:sldId id="5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34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733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815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13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xmlns=""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xmlns=""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7D62D007-3E81-4DE3-9426-7BDD41DC3CF4}"/>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1/2/2025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gif"/><Relationship Id="rId1" Type="http://schemas.openxmlformats.org/officeDocument/2006/relationships/slideLayout" Target="../slideLayouts/slideLayout5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7.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7.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8.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notesSlide" Target="../notesSlides/notesSlide9.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slideLayout" Target="../slideLayouts/slideLayout76.xml"/><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16.png"/><Relationship Id="rId2" Type="http://schemas.openxmlformats.org/officeDocument/2006/relationships/audio" Target="../media/media3.mp3"/><Relationship Id="rId16" Type="http://schemas.openxmlformats.org/officeDocument/2006/relationships/image" Target="../media/image59.png"/><Relationship Id="rId1" Type="http://schemas.microsoft.com/office/2007/relationships/media" Target="../media/media3.mp3"/><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64.png"/><Relationship Id="rId26" Type="http://schemas.openxmlformats.org/officeDocument/2006/relationships/image" Target="../media/image67.png"/><Relationship Id="rId3" Type="http://schemas.openxmlformats.org/officeDocument/2006/relationships/audio" Target="../media/audio2.wav"/><Relationship Id="rId21" Type="http://schemas.openxmlformats.org/officeDocument/2006/relationships/image" Target="../media/image56.png"/><Relationship Id="rId7" Type="http://schemas.openxmlformats.org/officeDocument/2006/relationships/image" Target="../media/image61.png"/><Relationship Id="rId12" Type="http://schemas.openxmlformats.org/officeDocument/2006/relationships/image" Target="../media/image52.png"/><Relationship Id="rId17" Type="http://schemas.openxmlformats.org/officeDocument/2006/relationships/image" Target="../media/image63.png"/><Relationship Id="rId25" Type="http://schemas.openxmlformats.org/officeDocument/2006/relationships/image" Target="../media/image66.png"/><Relationship Id="rId2" Type="http://schemas.openxmlformats.org/officeDocument/2006/relationships/audio" Target="../media/audio1.wav"/><Relationship Id="rId16" Type="http://schemas.openxmlformats.org/officeDocument/2006/relationships/image" Target="../media/image54.png"/><Relationship Id="rId20" Type="http://schemas.openxmlformats.org/officeDocument/2006/relationships/image" Target="../media/image55.png"/><Relationship Id="rId1" Type="http://schemas.openxmlformats.org/officeDocument/2006/relationships/slideLayout" Target="../slideLayouts/slideLayout76.xml"/><Relationship Id="rId6" Type="http://schemas.openxmlformats.org/officeDocument/2006/relationships/image" Target="../media/image60.png"/><Relationship Id="rId11" Type="http://schemas.openxmlformats.org/officeDocument/2006/relationships/image" Target="../media/image51.png"/><Relationship Id="rId24" Type="http://schemas.openxmlformats.org/officeDocument/2006/relationships/slide" Target="slide23.xml"/><Relationship Id="rId5" Type="http://schemas.openxmlformats.org/officeDocument/2006/relationships/image" Target="../media/image48.png"/><Relationship Id="rId15" Type="http://schemas.openxmlformats.org/officeDocument/2006/relationships/slide" Target="slide24.xml"/><Relationship Id="rId23" Type="http://schemas.openxmlformats.org/officeDocument/2006/relationships/image" Target="../media/image58.png"/><Relationship Id="rId28" Type="http://schemas.openxmlformats.org/officeDocument/2006/relationships/image" Target="../media/image68.png"/><Relationship Id="rId10" Type="http://schemas.openxmlformats.org/officeDocument/2006/relationships/image" Target="../media/image62.png"/><Relationship Id="rId19" Type="http://schemas.openxmlformats.org/officeDocument/2006/relationships/image" Target="../media/image65.png"/><Relationship Id="rId4" Type="http://schemas.openxmlformats.org/officeDocument/2006/relationships/image" Target="../media/image47.jpeg"/><Relationship Id="rId9" Type="http://schemas.openxmlformats.org/officeDocument/2006/relationships/image" Target="../media/image50.png"/><Relationship Id="rId14" Type="http://schemas.openxmlformats.org/officeDocument/2006/relationships/slide" Target="slide25.xml"/><Relationship Id="rId22" Type="http://schemas.openxmlformats.org/officeDocument/2006/relationships/image" Target="../media/image57.png"/><Relationship Id="rId27"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9.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8.png"/><Relationship Id="rId5" Type="http://schemas.openxmlformats.org/officeDocument/2006/relationships/slide" Target="slide22.xml"/><Relationship Id="rId4" Type="http://schemas.openxmlformats.org/officeDocument/2006/relationships/image" Target="../media/image47.jpe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audio3.wav"/><Relationship Id="rId7" Type="http://schemas.openxmlformats.org/officeDocument/2006/relationships/image" Target="../media/image72.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8.png"/><Relationship Id="rId5" Type="http://schemas.openxmlformats.org/officeDocument/2006/relationships/slide" Target="slide22.xml"/><Relationship Id="rId4" Type="http://schemas.openxmlformats.org/officeDocument/2006/relationships/image" Target="../media/image47.jpeg"/><Relationship Id="rId9"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7.jpeg"/><Relationship Id="rId1" Type="http://schemas.openxmlformats.org/officeDocument/2006/relationships/slideLayout" Target="../slideLayouts/slideLayout76.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75.png"/><Relationship Id="rId4" Type="http://schemas.openxmlformats.org/officeDocument/2006/relationships/notesSlide" Target="../notesSlides/notesSlide11.xm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mp3"/><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notesSlide" Target="../notesSlides/notesSlide2.xml"/><Relationship Id="rId4" Type="http://schemas.openxmlformats.org/officeDocument/2006/relationships/slideLayout" Target="../slideLayouts/slideLayout49.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xmlns=""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xmlns=""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xmlns=""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xmlns=""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xmlns=""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xmlns=""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xmlns=""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xmlns=""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xmlns=""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041">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a:extLst>
              <a:ext uri="{FF2B5EF4-FFF2-40B4-BE49-F238E27FC236}">
                <a16:creationId xmlns:a16="http://schemas.microsoft.com/office/drawing/2014/main" xmlns=""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041">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a:extLst>
              <a:ext uri="{FF2B5EF4-FFF2-40B4-BE49-F238E27FC236}">
                <a16:creationId xmlns:a16="http://schemas.microsoft.com/office/drawing/2014/main" xmlns=""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xmlns=""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xmlns=""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xmlns=""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xmlns=""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39712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xmlns=""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được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xmlns=""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xmlns=""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xmlns=""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xmlns="" id="{1E0E0AAD-17C5-4358-9049-BC2682F5450E}"/>
              </a:ext>
            </a:extLst>
          </p:cNvPr>
          <p:cNvSpPr txBox="1"/>
          <p:nvPr/>
        </p:nvSpPr>
        <p:spPr>
          <a:xfrm>
            <a:off x="882159" y="446841"/>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0B7F7035-C9B3-4961-A0EB-D14F910D36F6}"/>
              </a:ext>
            </a:extLst>
          </p:cNvPr>
          <p:cNvPicPr>
            <a:picLocks noChangeAspect="1"/>
          </p:cNvPicPr>
          <p:nvPr/>
        </p:nvPicPr>
        <p:blipFill>
          <a:blip r:embed="rId3"/>
          <a:stretch>
            <a:fillRect/>
          </a:stretch>
        </p:blipFill>
        <p:spPr>
          <a:xfrm>
            <a:off x="1628774" y="1638299"/>
            <a:ext cx="3867151" cy="2295525"/>
          </a:xfrm>
          <a:prstGeom prst="rect">
            <a:avLst/>
          </a:prstGeom>
        </p:spPr>
      </p:pic>
      <p:pic>
        <p:nvPicPr>
          <p:cNvPr id="9" name="Picture 8">
            <a:extLst>
              <a:ext uri="{FF2B5EF4-FFF2-40B4-BE49-F238E27FC236}">
                <a16:creationId xmlns:a16="http://schemas.microsoft.com/office/drawing/2014/main" xmlns=""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xmlns="" id="{27B57DC7-AF12-4F4C-AAAC-68A21FEE2E72}"/>
              </a:ext>
            </a:extLst>
          </p:cNvPr>
          <p:cNvPicPr>
            <a:picLocks noChangeAspect="1"/>
          </p:cNvPicPr>
          <p:nvPr/>
        </p:nvPicPr>
        <p:blipFill>
          <a:blip r:embed="rId5"/>
          <a:stretch>
            <a:fillRect/>
          </a:stretch>
        </p:blipFill>
        <p:spPr>
          <a:xfrm>
            <a:off x="1709102" y="3954145"/>
            <a:ext cx="3838575" cy="2495550"/>
          </a:xfrm>
          <a:prstGeom prst="rect">
            <a:avLst/>
          </a:prstGeom>
        </p:spPr>
      </p:pic>
      <p:pic>
        <p:nvPicPr>
          <p:cNvPr id="19" name="Picture 18">
            <a:extLst>
              <a:ext uri="{FF2B5EF4-FFF2-40B4-BE49-F238E27FC236}">
                <a16:creationId xmlns:a16="http://schemas.microsoft.com/office/drawing/2014/main" xmlns=""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xmlns=""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xmlns=""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xmlns=""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xmlns="" id="{AF1B3CCA-43F6-4DEE-8C4C-C34186EDC18E}"/>
              </a:ext>
            </a:extLst>
          </p:cNvPr>
          <p:cNvGrpSpPr/>
          <p:nvPr/>
        </p:nvGrpSpPr>
        <p:grpSpPr>
          <a:xfrm>
            <a:off x="4676775" y="1132784"/>
            <a:ext cx="6208285" cy="1906399"/>
            <a:chOff x="5123491" y="2571748"/>
            <a:chExt cx="3511793" cy="1429799"/>
          </a:xfrm>
        </p:grpSpPr>
        <p:sp>
          <p:nvSpPr>
            <p:cNvPr id="20" name="圆角矩形 6">
              <a:extLst>
                <a:ext uri="{FF2B5EF4-FFF2-40B4-BE49-F238E27FC236}">
                  <a16:creationId xmlns:a16="http://schemas.microsoft.com/office/drawing/2014/main" xmlns=""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xmln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1" name="圆角矩形 7">
              <a:extLst>
                <a:ext uri="{FF2B5EF4-FFF2-40B4-BE49-F238E27FC236}">
                  <a16:creationId xmlns:a16="http://schemas.microsoft.com/office/drawing/2014/main" xmlns=""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2" name="文本框 8">
              <a:extLst>
                <a:ext uri="{FF2B5EF4-FFF2-40B4-BE49-F238E27FC236}">
                  <a16:creationId xmlns:a16="http://schemas.microsoft.com/office/drawing/2014/main" xmlns="" id="{B5BF7F59-477B-4C99-BF1F-A084E7900DF6}"/>
                </a:ext>
              </a:extLst>
            </p:cNvPr>
            <p:cNvSpPr txBox="1"/>
            <p:nvPr/>
          </p:nvSpPr>
          <p:spPr>
            <a:xfrm>
              <a:off x="5259038" y="2681726"/>
              <a:ext cx="3219144" cy="119701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êu các hình ảnh so sánh, tác dụng của hình ảnh so sánh trong từng khổ thơ.</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xmlns="" id="{27421AAC-63A3-4F96-B405-4F9A1E08B68A}"/>
              </a:ext>
            </a:extLst>
          </p:cNvPr>
          <p:cNvPicPr>
            <a:picLocks noChangeAspect="1"/>
          </p:cNvPicPr>
          <p:nvPr/>
        </p:nvPicPr>
        <p:blipFill>
          <a:blip r:embed="rId5"/>
          <a:stretch>
            <a:fillRect/>
          </a:stretch>
        </p:blipFill>
        <p:spPr>
          <a:xfrm>
            <a:off x="1570781" y="2790825"/>
            <a:ext cx="5193398" cy="2336557"/>
          </a:xfrm>
          <a:prstGeom prst="rect">
            <a:avLst/>
          </a:prstGeom>
        </p:spPr>
      </p:pic>
    </p:spTree>
    <p:extLst>
      <p:ext uri="{BB962C8B-B14F-4D97-AF65-F5344CB8AC3E}">
        <p14:creationId xmlns:p14="http://schemas.microsoft.com/office/powerpoint/2010/main" val="12479846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xmlns=""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a:extLst>
              <a:ext uri="{FF2B5EF4-FFF2-40B4-BE49-F238E27FC236}">
                <a16:creationId xmlns:a16="http://schemas.microsoft.com/office/drawing/2014/main" xmlns=""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a:extLst>
              <a:ext uri="{FF2B5EF4-FFF2-40B4-BE49-F238E27FC236}">
                <a16:creationId xmlns:a16="http://schemas.microsoft.com/office/drawing/2014/main" xmlns=""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xmlns=""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xmlns=""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xmlns=""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xmlns=""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2280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xmlns=""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xmlns=""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xmlns=""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xmlns=""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xmlns="" id="{4315B537-B972-452C-B898-63B29A9C5D56}"/>
              </a:ext>
            </a:extLst>
          </p:cNvPr>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7FD1337D-CD45-4DD8-B1F8-10B48F97CF05}"/>
              </a:ext>
            </a:extLst>
          </p:cNvPr>
          <p:cNvCxnSpPr/>
          <p:nvPr/>
        </p:nvCxnSpPr>
        <p:spPr>
          <a:xfrm>
            <a:off x="1981200" y="2419350"/>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xmlns=""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xmlns="" id="{66197C4F-295C-4596-B752-37811D5CE8F6}"/>
              </a:ext>
            </a:extLst>
          </p:cNvPr>
          <p:cNvCxnSpPr>
            <a:cxnSpLocks/>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xmlns=""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xmlns=""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xmlns=""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xmlns=""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xmlns=""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xmlns=""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xmlns=""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xmlns=""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xmlns=""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xmlns=""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xmlns=""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xmlns=""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xmlns=""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xmlns=""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xmlns=""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a:extLst>
              <a:ext uri="{FF2B5EF4-FFF2-40B4-BE49-F238E27FC236}">
                <a16:creationId xmlns:a16="http://schemas.microsoft.com/office/drawing/2014/main" xmlns="" id="{02A140C0-1FD7-4878-A28F-DF42121A20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2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xmlns=""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xmlns=""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xmlns=""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xmlns=""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8"/>
          <a:stretch>
            <a:fillRect/>
          </a:stretch>
        </p:blipFill>
        <p:spPr>
          <a:xfrm>
            <a:off x="1644243" y="2217965"/>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10"/>
          <a:stretch>
            <a:fillRect/>
          </a:stretch>
        </p:blipFill>
        <p:spPr>
          <a:xfrm>
            <a:off x="2860404" y="457165"/>
            <a:ext cx="2773920" cy="3889585"/>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12"/>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3"/>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4">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5">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a:extLst>
              <a:ext uri="{FF2B5EF4-FFF2-40B4-BE49-F238E27FC236}">
                <a16:creationId xmlns:a16="http://schemas.microsoft.com/office/drawing/2014/main" xmlns="" id="{3B32008F-6B83-4088-AE7D-C2AC4B93EDCB}"/>
              </a:ext>
            </a:extLst>
          </p:cNvPr>
          <p:cNvPicPr>
            <a:picLocks noChangeAspect="1"/>
          </p:cNvPicPr>
          <p:nvPr/>
        </p:nvPicPr>
        <p:blipFill>
          <a:blip r:embed="rId16"/>
          <a:stretch>
            <a:fillRect/>
          </a:stretch>
        </p:blipFill>
        <p:spPr>
          <a:xfrm>
            <a:off x="1644244" y="2711053"/>
            <a:ext cx="8161825" cy="1723707"/>
          </a:xfrm>
          <a:prstGeom prst="rect">
            <a:avLst/>
          </a:prstGeom>
        </p:spPr>
      </p:pic>
      <p:pic>
        <p:nvPicPr>
          <p:cNvPr id="15" name="5c44c091b8da2">
            <a:hlinkClick r:id="" action="ppaction://media"/>
            <a:extLst>
              <a:ext uri="{FF2B5EF4-FFF2-40B4-BE49-F238E27FC236}">
                <a16:creationId xmlns:a16="http://schemas.microsoft.com/office/drawing/2014/main" xmlns="" id="{429361AC-0BBA-408D-81CC-A01B948A6C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6233" y="-1756833"/>
            <a:ext cx="812800" cy="812800"/>
          </a:xfrm>
          <a:prstGeom prst="rect">
            <a:avLst/>
          </a:prstGeom>
        </p:spPr>
      </p:pic>
    </p:spTree>
    <p:extLst>
      <p:ext uri="{BB962C8B-B14F-4D97-AF65-F5344CB8AC3E}">
        <p14:creationId xmlns:p14="http://schemas.microsoft.com/office/powerpoint/2010/main" val="722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11"/>
          <a:stretch>
            <a:fillRect/>
          </a:stretch>
        </p:blipFill>
        <p:spPr>
          <a:xfrm>
            <a:off x="2967963" y="661751"/>
            <a:ext cx="2511771" cy="3346995"/>
          </a:xfrm>
          <a:prstGeom prst="rect">
            <a:avLst/>
          </a:prstGeom>
        </p:spPr>
      </p:pic>
      <p:pic>
        <p:nvPicPr>
          <p:cNvPr id="73" name="Picture 72"/>
          <p:cNvPicPr>
            <a:picLocks noChangeAspect="1"/>
          </p:cNvPicPr>
          <p:nvPr/>
        </p:nvPicPr>
        <p:blipFill>
          <a:blip r:embed="rId12">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3"/>
          <a:stretch>
            <a:fillRect/>
          </a:stretch>
        </p:blipFill>
        <p:spPr>
          <a:xfrm>
            <a:off x="860933" y="2215344"/>
            <a:ext cx="2773920" cy="3889585"/>
          </a:xfrm>
          <a:prstGeom prst="rect">
            <a:avLst/>
          </a:prstGeom>
        </p:spPr>
      </p:pic>
      <p:sp>
        <p:nvSpPr>
          <p:cNvPr id="51" name="Oval 50">
            <a:hlinkClick r:id="rId14"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3</a:t>
            </a:r>
          </a:p>
        </p:txBody>
      </p:sp>
      <p:sp>
        <p:nvSpPr>
          <p:cNvPr id="52" name="Oval 51">
            <a:hlinkClick r:id="rId15"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7">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9">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20"/>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21"/>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3">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4"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1</a:t>
            </a:r>
          </a:p>
        </p:txBody>
      </p:sp>
      <p:pic>
        <p:nvPicPr>
          <p:cNvPr id="5" name="03 NK PowerSkills"/>
          <p:cNvPicPr>
            <a:picLocks noChangeAspect="1"/>
          </p:cNvPicPr>
          <p:nvPr/>
        </p:nvPicPr>
        <p:blipFill>
          <a:blip r:embed="rId25"/>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6"/>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5"/>
          <a:stretch>
            <a:fillRect/>
          </a:stretch>
        </p:blipFill>
        <p:spPr>
          <a:xfrm>
            <a:off x="408665" y="78338"/>
            <a:ext cx="774881" cy="789231"/>
          </a:xfrm>
          <a:prstGeom prst="rect">
            <a:avLst/>
          </a:prstGeom>
        </p:spPr>
      </p:pic>
      <p:pic>
        <p:nvPicPr>
          <p:cNvPr id="35" name="Picture 2" descr="Káº¿t quáº£ hÃ¬nh áº£nh cho home icon">
            <a:hlinkClick r:id="rId27" action="ppaction://hlinksldjump"/>
            <a:extLst>
              <a:ext uri="{FF2B5EF4-FFF2-40B4-BE49-F238E27FC236}">
                <a16:creationId xmlns:a16="http://schemas.microsoft.com/office/drawing/2014/main" xmlns="" id="{BBECD297-19B9-4338-950B-647C0F7E4C6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52F701D7-1C61-4989-9F78-83A0AAFDE091}"/>
              </a:ext>
            </a:extLst>
          </p:cNvPr>
          <p:cNvPicPr>
            <a:picLocks noChangeAspect="1"/>
          </p:cNvPicPr>
          <p:nvPr/>
        </p:nvPicPr>
        <p:blipFill rotWithShape="1">
          <a:blip r:embed="rId9"/>
          <a:srcRect l="24999" b="51559"/>
          <a:stretch/>
        </p:blipFill>
        <p:spPr>
          <a:xfrm>
            <a:off x="3940791" y="837282"/>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52F701D7-1C61-4989-9F78-83A0AAFDE091}"/>
              </a:ext>
            </a:extLst>
          </p:cNvPr>
          <p:cNvPicPr>
            <a:picLocks noChangeAspect="1"/>
          </p:cNvPicPr>
          <p:nvPr/>
        </p:nvPicPr>
        <p:blipFill rotWithShape="1">
          <a:blip r:embed="rId9"/>
          <a:srcRect l="24999" b="51559"/>
          <a:stretch/>
        </p:blipFill>
        <p:spPr>
          <a:xfrm>
            <a:off x="3314750" y="1039232"/>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xmlns=""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xmlns=""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xmlns=""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xmlns="" id="{AF1B3CCA-43F6-4DEE-8C4C-C34186EDC18E}"/>
              </a:ext>
            </a:extLst>
          </p:cNvPr>
          <p:cNvGrpSpPr/>
          <p:nvPr/>
        </p:nvGrpSpPr>
        <p:grpSpPr>
          <a:xfrm>
            <a:off x="2095929" y="1132783"/>
            <a:ext cx="8789132" cy="2823470"/>
            <a:chOff x="5123491" y="2571748"/>
            <a:chExt cx="3511793" cy="1429799"/>
          </a:xfrm>
        </p:grpSpPr>
        <p:sp>
          <p:nvSpPr>
            <p:cNvPr id="20" name="圆角矩形 6">
              <a:extLst>
                <a:ext uri="{FF2B5EF4-FFF2-40B4-BE49-F238E27FC236}">
                  <a16:creationId xmlns:a16="http://schemas.microsoft.com/office/drawing/2014/main" xmlns=""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xmln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圆角矩形 7">
              <a:extLst>
                <a:ext uri="{FF2B5EF4-FFF2-40B4-BE49-F238E27FC236}">
                  <a16:creationId xmlns:a16="http://schemas.microsoft.com/office/drawing/2014/main" xmlns=""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文本框 8">
              <a:extLst>
                <a:ext uri="{FF2B5EF4-FFF2-40B4-BE49-F238E27FC236}">
                  <a16:creationId xmlns:a16="http://schemas.microsoft.com/office/drawing/2014/main" xmlns="" id="{B5BF7F59-477B-4C99-BF1F-A084E7900DF6}"/>
                </a:ext>
              </a:extLst>
            </p:cNvPr>
            <p:cNvSpPr txBox="1"/>
            <p:nvPr/>
          </p:nvSpPr>
          <p:spPr>
            <a:xfrm>
              <a:off x="5259038" y="2681726"/>
              <a:ext cx="3219144" cy="11448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nhà</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729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xmlns=""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xmlns=""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xmlns=""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xmlns=""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229E72E-DC30-4EAE-826F-DD5B7DF308F1}"/>
              </a:ext>
            </a:extLst>
          </p:cNvPr>
          <p:cNvSpPr txBox="1"/>
          <p:nvPr/>
        </p:nvSpPr>
        <p:spPr>
          <a:xfrm>
            <a:off x="2424200" y="118846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a:extLst>
              <a:ext uri="{FF2B5EF4-FFF2-40B4-BE49-F238E27FC236}">
                <a16:creationId xmlns:a16="http://schemas.microsoft.com/office/drawing/2014/main" xmlns=""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xmlns=""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7471" y="-1116245"/>
            <a:ext cx="812800" cy="812800"/>
          </a:xfrm>
          <a:prstGeom prst="rect">
            <a:avLst/>
          </a:prstGeom>
        </p:spPr>
      </p:pic>
      <p:sp>
        <p:nvSpPr>
          <p:cNvPr id="14" name="TextBox 13">
            <a:extLst>
              <a:ext uri="{FF2B5EF4-FFF2-40B4-BE49-F238E27FC236}">
                <a16:creationId xmlns:a16="http://schemas.microsoft.com/office/drawing/2014/main" xmlns=""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23" name="Picture 22" descr="A picture containing toy, doll&#10;&#10;Description automatically generated">
            <a:extLst>
              <a:ext uri="{FF2B5EF4-FFF2-40B4-BE49-F238E27FC236}">
                <a16:creationId xmlns:a16="http://schemas.microsoft.com/office/drawing/2014/main" xmlns=""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xmlns=""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xmlns=""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4" name="Picture 3">
            <a:extLst>
              <a:ext uri="{FF2B5EF4-FFF2-40B4-BE49-F238E27FC236}">
                <a16:creationId xmlns:a16="http://schemas.microsoft.com/office/drawing/2014/main" xmlns="" id="{D3E177DB-FA42-4DCA-9402-8A2DE1905F13}"/>
              </a:ext>
            </a:extLst>
          </p:cNvPr>
          <p:cNvPicPr>
            <a:picLocks noChangeAspect="1"/>
          </p:cNvPicPr>
          <p:nvPr/>
        </p:nvPicPr>
        <p:blipFill>
          <a:blip r:embed="rId10"/>
          <a:stretch>
            <a:fillRect/>
          </a:stretch>
        </p:blipFill>
        <p:spPr>
          <a:xfrm>
            <a:off x="3605960" y="1154929"/>
            <a:ext cx="5560033" cy="1113632"/>
          </a:xfrm>
          <a:prstGeom prst="rect">
            <a:avLst/>
          </a:prstGeom>
        </p:spPr>
      </p:pic>
      <p:pic>
        <p:nvPicPr>
          <p:cNvPr id="2" name="Picture 1">
            <a:extLst>
              <a:ext uri="{FF2B5EF4-FFF2-40B4-BE49-F238E27FC236}">
                <a16:creationId xmlns:a16="http://schemas.microsoft.com/office/drawing/2014/main" xmlns="" id="{528A09DB-7124-45A0-9780-2BF281AA67CE}"/>
              </a:ext>
            </a:extLst>
          </p:cNvPr>
          <p:cNvPicPr>
            <a:picLocks noChangeAspect="1"/>
          </p:cNvPicPr>
          <p:nvPr/>
        </p:nvPicPr>
        <p:blipFill>
          <a:blip r:embed="rId11"/>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xmlns="" id="{6E62CC0D-581B-41AA-B3EC-FAA66DFBCE7F}"/>
              </a:ext>
            </a:extLst>
          </p:cNvPr>
          <p:cNvPicPr>
            <a:picLocks noChangeAspect="1"/>
          </p:cNvPicPr>
          <p:nvPr/>
        </p:nvPicPr>
        <p:blipFill>
          <a:blip r:embed="rId12"/>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edge">
                                      <p:cBhvr>
                                        <p:cTn id="20" dur="1000"/>
                                        <p:tgtEl>
                                          <p:spTgt spid="62"/>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par>
                                <p:cTn id="30" presetID="1" presetClass="mediacall" presetSubtype="0" fill="hold" nodeType="withEffect">
                                  <p:stCondLst>
                                    <p:cond delay="0"/>
                                  </p:stCondLst>
                                  <p:childTnLst>
                                    <p:cmd type="call" cmd="playFrom(0.0)">
                                      <p:cBhvr>
                                        <p:cTn id="31" dur="1" fill="hold"/>
                                        <p:tgtEl>
                                          <p:spTgt spid="25"/>
                                        </p:tgtEl>
                                      </p:cBhvr>
                                    </p:cmd>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xmlns=""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xmlns=""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xmlns=""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xmlns=""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xmlns=""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xmlns=""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xmlns=""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xmlns=""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xmlns=""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xmlns=""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xmlns=""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xmlns=""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xmlns=""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xmlns=""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xmlns=""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xmlns=""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xmlns=""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xmlns=""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41</TotalTime>
  <Words>561</Words>
  <Application>Microsoft Office PowerPoint</Application>
  <PresentationFormat>Widescreen</PresentationFormat>
  <Paragraphs>67</Paragraphs>
  <Slides>27</Slides>
  <Notes>11</Notes>
  <HiddenSlides>0</HiddenSlides>
  <MMClips>7</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27</vt:i4>
      </vt:variant>
    </vt:vector>
  </HeadingPairs>
  <TitlesOfParts>
    <vt:vector size="43" baseType="lpstr">
      <vt:lpstr>微软雅黑</vt:lpstr>
      <vt:lpstr>宋体</vt:lpstr>
      <vt:lpstr>.VnBlack</vt:lpstr>
      <vt:lpstr>Arial</vt:lpstr>
      <vt:lpstr>Arial-Rounded</vt:lpstr>
      <vt:lpstr>Calibri</vt:lpstr>
      <vt:lpstr>Calibri Light</vt:lpstr>
      <vt:lpstr>Times New Roman</vt:lpstr>
      <vt:lpstr>方正卡通简体</vt:lpstr>
      <vt:lpstr>方正清刻本悦宋简体</vt:lpstr>
      <vt:lpstr>等线</vt:lpstr>
      <vt:lpstr>等线 Light</vt:lpstr>
      <vt:lpstr>office</vt:lpstr>
      <vt:lpstr>1_第一PPT，www.1ppt.com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2022-09-02T04:10:45Z</dcterms:created>
  <dcterms:modified xsi:type="dcterms:W3CDTF">2025-01-02T09:01:55Z</dcterms:modified>
</cp:coreProperties>
</file>