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12" r:id="rId3"/>
    <p:sldMasterId id="2147483736" r:id="rId4"/>
  </p:sldMasterIdLst>
  <p:notesMasterIdLst>
    <p:notesMasterId r:id="rId26"/>
  </p:notesMasterIdLst>
  <p:sldIdLst>
    <p:sldId id="318" r:id="rId5"/>
    <p:sldId id="299" r:id="rId6"/>
    <p:sldId id="361" r:id="rId7"/>
    <p:sldId id="257" r:id="rId8"/>
    <p:sldId id="258" r:id="rId9"/>
    <p:sldId id="259" r:id="rId10"/>
    <p:sldId id="260" r:id="rId11"/>
    <p:sldId id="261" r:id="rId12"/>
    <p:sldId id="264" r:id="rId13"/>
    <p:sldId id="572" r:id="rId14"/>
    <p:sldId id="540" r:id="rId15"/>
    <p:sldId id="569" r:id="rId16"/>
    <p:sldId id="552" r:id="rId17"/>
    <p:sldId id="517" r:id="rId18"/>
    <p:sldId id="518" r:id="rId19"/>
    <p:sldId id="571" r:id="rId20"/>
    <p:sldId id="573" r:id="rId21"/>
    <p:sldId id="2616" r:id="rId22"/>
    <p:sldId id="2617" r:id="rId23"/>
    <p:sldId id="2618" r:id="rId24"/>
    <p:sldId id="2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21495D-0F10-459F-B6AC-8C373AA8AC75}" v="1638" dt="2021-05-27T05:54:58.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8" autoAdjust="0"/>
    <p:restoredTop sz="94660"/>
  </p:normalViewPr>
  <p:slideViewPr>
    <p:cSldViewPr snapToGrid="0">
      <p:cViewPr varScale="1">
        <p:scale>
          <a:sx n="72" d="100"/>
          <a:sy n="72" d="100"/>
        </p:scale>
        <p:origin x="63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F51B1-B992-43B1-8561-3600A6EDFDCF}" type="datetimeFigureOut">
              <a:rPr lang="en-US" smtClean="0"/>
              <a:t>12/12/2023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2EE79-6501-4AFD-9484-9DAD01E39DF1}" type="slidenum">
              <a:rPr lang="en-US" smtClean="0"/>
              <a:t>‹#›</a:t>
            </a:fld>
            <a:endParaRPr lang="en-US"/>
          </a:p>
        </p:txBody>
      </p:sp>
    </p:spTree>
    <p:extLst>
      <p:ext uri="{BB962C8B-B14F-4D97-AF65-F5344CB8AC3E}">
        <p14:creationId xmlns:p14="http://schemas.microsoft.com/office/powerpoint/2010/main" val="1563364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48D6A30E-0AB5-FA9E-C7C3-41D3C40548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A2609060-4217-AACB-7C3D-3D2FCC7622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t>
            </a:r>
          </a:p>
        </p:txBody>
      </p:sp>
      <p:sp>
        <p:nvSpPr>
          <p:cNvPr id="14340" name="Slide Number Placeholder 3">
            <a:extLst>
              <a:ext uri="{FF2B5EF4-FFF2-40B4-BE49-F238E27FC236}">
                <a16:creationId xmlns:a16="http://schemas.microsoft.com/office/drawing/2014/main" id="{CF48F1A0-2C5F-F688-C19E-E4CA7DFACB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E514524E-D6AD-45DC-A3F9-B15B8796896B}" type="slidenum">
              <a:rPr lang="en-US" altLang="en-US" smtClean="0"/>
              <a:pPr/>
              <a:t>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948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080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11474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936432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37009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593412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994638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12/12/2023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71598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650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51448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13800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3507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578554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6528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67337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6F0A47D-1321-4FF1-BC5C-B799EE4797BF}" type="datetimeFigureOut">
              <a:rPr lang="vi-VN" smtClean="0"/>
              <a:pPr/>
              <a:t>12/12/2023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CFADE12-98E9-4288-8A58-17F82743C39A}" type="slidenum">
              <a:rPr lang="vi-VN" smtClean="0"/>
              <a:pPr/>
              <a:t>‹#›</a:t>
            </a:fld>
            <a:endParaRPr lang="vi-VN"/>
          </a:p>
        </p:txBody>
      </p:sp>
    </p:spTree>
    <p:extLst>
      <p:ext uri="{BB962C8B-B14F-4D97-AF65-F5344CB8AC3E}">
        <p14:creationId xmlns:p14="http://schemas.microsoft.com/office/powerpoint/2010/main" val="2779757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0731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1739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88507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190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500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9591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30320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716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319967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66659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6451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188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7057A-3CB6-4482-95B3-991E6705BD35}"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66802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9955454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C7057A-3CB6-4482-95B3-991E6705BD35}"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3781724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7057A-3CB6-4482-95B3-991E6705BD35}"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503173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7057A-3CB6-4482-95B3-991E6705BD35}" type="datetimeFigureOut">
              <a:rPr lang="en-US" smtClean="0"/>
              <a:t>12/12/2023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67481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65987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7057A-3CB6-4482-95B3-991E6705BD35}" type="datetimeFigureOut">
              <a:rPr lang="en-US" smtClean="0"/>
              <a:t>12/12/2023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1270608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7057A-3CB6-4482-95B3-991E6705BD35}" type="datetimeFigureOut">
              <a:rPr lang="en-US" smtClean="0"/>
              <a:t>12/12/2023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246206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82854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840640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7218634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710005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87886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0997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9244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84878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503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12/12/2023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07399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12/12/2023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74714846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4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64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12/12/2023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402497400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video" Target="file:///D:\Desktop\THI%20GVCN%20GI&#7886;I%20H&#7842;I\%5bKARAOKE%5d%20Ngu&#795;o&#795;&#768;i%20tha&#770;&#768;y%20_%20TONE%20N&#7918;%20-%20BEAT%20CHU&#7848;N.mp4" TargetMode="External"/><Relationship Id="rId7" Type="http://schemas.openxmlformats.org/officeDocument/2006/relationships/image" Target="../media/image5.png"/><Relationship Id="rId2" Type="http://schemas.openxmlformats.org/officeDocument/2006/relationships/audio" Target="file:///G:\06.ThieuNhi-Hong-Dam-Dau.mp3" TargetMode="External"/><Relationship Id="rId1" Type="http://schemas.openxmlformats.org/officeDocument/2006/relationships/audio" Target="file:///G:\Bai%20hat%20Que%20huong%20tuoi%20dep.mp3" TargetMode="Externa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notesSlide" Target="../notesSlides/notesSlide1.xml"/><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36.xml"/><Relationship Id="rId6" Type="http://schemas.openxmlformats.org/officeDocument/2006/relationships/image" Target="../media/image24.wmf"/><Relationship Id="rId5" Type="http://schemas.openxmlformats.org/officeDocument/2006/relationships/image" Target="../media/image23.jpg"/><Relationship Id="rId4" Type="http://schemas.openxmlformats.org/officeDocument/2006/relationships/audio" Target="../media/audio5.wav"/></Relationships>
</file>

<file path=ppt/slides/_rels/slide1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36.xml"/><Relationship Id="rId6" Type="http://schemas.openxmlformats.org/officeDocument/2006/relationships/image" Target="../media/image25.jpg"/><Relationship Id="rId5" Type="http://schemas.openxmlformats.org/officeDocument/2006/relationships/image" Target="../media/image24.wmf"/><Relationship Id="rId4" Type="http://schemas.openxmlformats.org/officeDocument/2006/relationships/audio" Target="../media/audio5.wav"/></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36.xml"/><Relationship Id="rId6" Type="http://schemas.openxmlformats.org/officeDocument/2006/relationships/image" Target="../media/image26.jpg"/><Relationship Id="rId5" Type="http://schemas.openxmlformats.org/officeDocument/2006/relationships/image" Target="../media/image24.wmf"/><Relationship Id="rId4" Type="http://schemas.openxmlformats.org/officeDocument/2006/relationships/audio" Target="../media/audio5.wa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15.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6.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slideLayout" Target="../slideLayouts/slideLayout2.xml"/><Relationship Id="rId10" Type="http://schemas.openxmlformats.org/officeDocument/2006/relationships/image" Target="../media/image16.png"/><Relationship Id="rId4" Type="http://schemas.openxmlformats.org/officeDocument/2006/relationships/audio" Target="../media/media3.mp3"/><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6.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9.png"/><Relationship Id="rId12" Type="http://schemas.openxmlformats.org/officeDocument/2006/relationships/image" Target="../media/image2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6.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71B9CC8-83C6-8E04-4143-3D9EC5B5B71F}"/>
              </a:ext>
            </a:extLst>
          </p:cNvPr>
          <p:cNvSpPr>
            <a:spLocks noGrp="1"/>
          </p:cNvSpPr>
          <p:nvPr>
            <p:ph type="title"/>
          </p:nvPr>
        </p:nvSpPr>
        <p:spPr/>
        <p:txBody>
          <a:bodyPr/>
          <a:lstStyle/>
          <a:p>
            <a:pPr eaLnBrk="1" hangingPunct="1"/>
            <a:r>
              <a:rPr lang="en-US" altLang="en-US"/>
              <a:t>    g                                  </a:t>
            </a:r>
          </a:p>
        </p:txBody>
      </p:sp>
      <p:sp>
        <p:nvSpPr>
          <p:cNvPr id="13315" name="Rectangle 3">
            <a:extLst>
              <a:ext uri="{FF2B5EF4-FFF2-40B4-BE49-F238E27FC236}">
                <a16:creationId xmlns:a16="http://schemas.microsoft.com/office/drawing/2014/main" id="{0B0522B4-9427-5F8F-7155-A048434E61E1}"/>
              </a:ext>
            </a:extLst>
          </p:cNvPr>
          <p:cNvSpPr>
            <a:spLocks noGrp="1"/>
          </p:cNvSpPr>
          <p:nvPr>
            <p:ph type="body" idx="1"/>
          </p:nvPr>
        </p:nvSpPr>
        <p:spPr/>
        <p:txBody>
          <a:bodyPr/>
          <a:lstStyle/>
          <a:p>
            <a:pPr eaLnBrk="1" hangingPunct="1"/>
            <a:endParaRPr lang="vi-VN" altLang="en-US"/>
          </a:p>
        </p:txBody>
      </p:sp>
      <p:sp>
        <p:nvSpPr>
          <p:cNvPr id="13316" name="Rectangle 4">
            <a:extLst>
              <a:ext uri="{FF2B5EF4-FFF2-40B4-BE49-F238E27FC236}">
                <a16:creationId xmlns:a16="http://schemas.microsoft.com/office/drawing/2014/main" id="{1A4C6B82-C857-5C1C-C490-F43DED1276C6}"/>
              </a:ext>
            </a:extLst>
          </p:cNvPr>
          <p:cNvSpPr>
            <a:spLocks noChangeArrowheads="1"/>
          </p:cNvSpPr>
          <p:nvPr/>
        </p:nvSpPr>
        <p:spPr bwMode="auto">
          <a:xfrm>
            <a:off x="0" y="0"/>
            <a:ext cx="12192000" cy="6858000"/>
          </a:xfrm>
          <a:prstGeom prst="rect">
            <a:avLst/>
          </a:prstGeom>
          <a:gradFill rotWithShape="1">
            <a:gsLst>
              <a:gs pos="0">
                <a:schemeClr val="bg1"/>
              </a:gs>
              <a:gs pos="100000">
                <a:srgbClr val="70F67D"/>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a:latin typeface="Arial" panose="020B0604020202020204" pitchFamily="34" charset="0"/>
            </a:endParaRPr>
          </a:p>
        </p:txBody>
      </p:sp>
      <p:sp>
        <p:nvSpPr>
          <p:cNvPr id="12297" name="WordArt 9">
            <a:extLst>
              <a:ext uri="{FF2B5EF4-FFF2-40B4-BE49-F238E27FC236}">
                <a16:creationId xmlns:a16="http://schemas.microsoft.com/office/drawing/2014/main" id="{3923DF97-B177-8332-C2DA-E350A87F75C0}"/>
              </a:ext>
            </a:extLst>
          </p:cNvPr>
          <p:cNvSpPr>
            <a:spLocks noChangeArrowheads="1" noChangeShapeType="1" noTextEdit="1"/>
          </p:cNvSpPr>
          <p:nvPr/>
        </p:nvSpPr>
        <p:spPr bwMode="auto">
          <a:xfrm>
            <a:off x="-9753600" y="5308600"/>
            <a:ext cx="5384800" cy="735013"/>
          </a:xfrm>
          <a:prstGeom prst="rect">
            <a:avLst/>
          </a:prstGeom>
        </p:spPr>
        <p:txBody>
          <a:bodyPr wrap="none" fromWordArt="1">
            <a:prstTxWarp prst="textPlain">
              <a:avLst>
                <a:gd name="adj" fmla="val 50000"/>
              </a:avLst>
            </a:prstTxWarp>
          </a:bodyPr>
          <a:lstStyle/>
          <a:p>
            <a:pPr algn="ctr"/>
            <a:r>
              <a:rPr lang="en-US" sz="2700" kern="10">
                <a:ln w="9525">
                  <a:solidFill>
                    <a:srgbClr val="000000"/>
                  </a:solidFill>
                  <a:round/>
                  <a:headEnd/>
                  <a:tailEnd/>
                </a:ln>
                <a:solidFill>
                  <a:srgbClr val="0033CC"/>
                </a:solidFill>
                <a:latin typeface="Times New Roman" panose="02020603050405020304" pitchFamily="18" charset="0"/>
                <a:cs typeface="Times New Roman" panose="02020603050405020304" pitchFamily="18" charset="0"/>
              </a:rPr>
              <a:t>GV THỰC HIỆN : NGUYỄN THỊ HẢI</a:t>
            </a:r>
          </a:p>
        </p:txBody>
      </p:sp>
      <p:sp>
        <p:nvSpPr>
          <p:cNvPr id="12298" name="WordArt 10">
            <a:extLst>
              <a:ext uri="{FF2B5EF4-FFF2-40B4-BE49-F238E27FC236}">
                <a16:creationId xmlns:a16="http://schemas.microsoft.com/office/drawing/2014/main" id="{766893FD-C30B-B236-0B5D-5AD4B214BE2B}"/>
              </a:ext>
            </a:extLst>
          </p:cNvPr>
          <p:cNvSpPr>
            <a:spLocks noChangeArrowheads="1" noChangeShapeType="1" noTextEdit="1"/>
          </p:cNvSpPr>
          <p:nvPr/>
        </p:nvSpPr>
        <p:spPr bwMode="auto">
          <a:xfrm>
            <a:off x="-9652000" y="5334001"/>
            <a:ext cx="5384800" cy="838200"/>
          </a:xfrm>
          <a:prstGeom prst="rect">
            <a:avLst/>
          </a:prstGeom>
        </p:spPr>
        <p:txBody>
          <a:bodyPr wrap="none" lIns="121917" tIns="60958" rIns="121917" bIns="60958" fromWordArt="1">
            <a:prstTxWarp prst="textPlain">
              <a:avLst>
                <a:gd name="adj" fmla="val 50000"/>
              </a:avLst>
            </a:prstTxWarp>
          </a:bodyPr>
          <a:lstStyle/>
          <a:p>
            <a:pPr algn="ctr">
              <a:defRPr/>
            </a:pPr>
            <a:r>
              <a:rPr lang="en-US" sz="2700" kern="10" dirty="0">
                <a:ln w="9525">
                  <a:solidFill>
                    <a:srgbClr val="000000"/>
                  </a:solidFill>
                  <a:round/>
                  <a:headEnd/>
                  <a:tailEnd/>
                </a:ln>
                <a:solidFill>
                  <a:srgbClr val="0033CC"/>
                </a:solidFill>
                <a:latin typeface="Times New Roman"/>
                <a:cs typeface="Times New Roman"/>
              </a:rPr>
              <a:t>GV THỰC HIỆN : NGUYỄN </a:t>
            </a:r>
            <a:r>
              <a:rPr lang="en-US" sz="2700" i="1" kern="10" dirty="0">
                <a:ln w="9525">
                  <a:solidFill>
                    <a:srgbClr val="000000"/>
                  </a:solidFill>
                  <a:round/>
                  <a:headEnd/>
                  <a:tailEnd/>
                </a:ln>
                <a:solidFill>
                  <a:srgbClr val="0033CC"/>
                </a:solidFill>
                <a:effectLst>
                  <a:outerShdw dist="35921" dir="2700000" algn="ctr" rotWithShape="0">
                    <a:srgbClr val="808080">
                      <a:alpha val="79999"/>
                    </a:srgbClr>
                  </a:outerShdw>
                </a:effectLst>
                <a:latin typeface="Times New Roman"/>
                <a:cs typeface="Times New Roman"/>
              </a:rPr>
              <a:t>THỊ HẢI</a:t>
            </a:r>
          </a:p>
        </p:txBody>
      </p:sp>
      <p:grpSp>
        <p:nvGrpSpPr>
          <p:cNvPr id="2" name="Group 11">
            <a:extLst>
              <a:ext uri="{FF2B5EF4-FFF2-40B4-BE49-F238E27FC236}">
                <a16:creationId xmlns:a16="http://schemas.microsoft.com/office/drawing/2014/main" id="{F9BB14D6-9DA1-B1B8-D098-97B8D719E76B}"/>
              </a:ext>
            </a:extLst>
          </p:cNvPr>
          <p:cNvGrpSpPr>
            <a:grpSpLocks/>
          </p:cNvGrpSpPr>
          <p:nvPr/>
        </p:nvGrpSpPr>
        <p:grpSpPr bwMode="auto">
          <a:xfrm>
            <a:off x="0" y="0"/>
            <a:ext cx="12395200" cy="7010400"/>
            <a:chOff x="240" y="288"/>
            <a:chExt cx="5278" cy="3690"/>
          </a:xfrm>
        </p:grpSpPr>
        <p:pic>
          <p:nvPicPr>
            <p:cNvPr id="13327" name="Picture 12" descr="CG11">
              <a:extLst>
                <a:ext uri="{FF2B5EF4-FFF2-40B4-BE49-F238E27FC236}">
                  <a16:creationId xmlns:a16="http://schemas.microsoft.com/office/drawing/2014/main" id="{B9383534-60C8-2F07-0AC9-97B9E4AC48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 y="288"/>
              <a:ext cx="1391"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13" descr="CG11">
              <a:extLst>
                <a:ext uri="{FF2B5EF4-FFF2-40B4-BE49-F238E27FC236}">
                  <a16:creationId xmlns:a16="http://schemas.microsoft.com/office/drawing/2014/main" id="{E66FE959-2A6A-18A6-E2B9-565E52A5A8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 y="2544"/>
              <a:ext cx="1345"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9" name="Picture 14" descr="CG11">
              <a:extLst>
                <a:ext uri="{FF2B5EF4-FFF2-40B4-BE49-F238E27FC236}">
                  <a16:creationId xmlns:a16="http://schemas.microsoft.com/office/drawing/2014/main" id="{2834F3EC-6DFF-3F77-35BE-F8EF572977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0" y="322"/>
              <a:ext cx="1368" cy="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0" name="Picture 15" descr="CG11">
              <a:extLst>
                <a:ext uri="{FF2B5EF4-FFF2-40B4-BE49-F238E27FC236}">
                  <a16:creationId xmlns:a16="http://schemas.microsoft.com/office/drawing/2014/main" id="{BCD75C9B-70C3-D2BD-BB21-63C99070E7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4" y="2544"/>
              <a:ext cx="1458" cy="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20" name="AutoShape 16">
            <a:extLst>
              <a:ext uri="{FF2B5EF4-FFF2-40B4-BE49-F238E27FC236}">
                <a16:creationId xmlns:a16="http://schemas.microsoft.com/office/drawing/2014/main" id="{05D59F91-73E0-3C59-4321-41FCB6B8720E}"/>
              </a:ext>
            </a:extLst>
          </p:cNvPr>
          <p:cNvSpPr>
            <a:spLocks noChangeArrowheads="1"/>
          </p:cNvSpPr>
          <p:nvPr/>
        </p:nvSpPr>
        <p:spPr bwMode="auto">
          <a:xfrm>
            <a:off x="3479800" y="3302000"/>
            <a:ext cx="5588000" cy="1143000"/>
          </a:xfrm>
          <a:prstGeom prst="flowChartDecision">
            <a:avLst/>
          </a:prstGeom>
          <a:solidFill>
            <a:srgbClr val="FDA1E9"/>
          </a:solidFill>
          <a:ln w="9525">
            <a:solidFill>
              <a:schemeClr val="tx1"/>
            </a:solidFill>
            <a:miter lim="800000"/>
            <a:headEnd/>
            <a:tailEnd/>
          </a:ln>
        </p:spPr>
        <p:txBody>
          <a:bodyPr wrap="none" lIns="121917" tIns="60958" rIns="121917" bIns="609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vi-VN" altLang="en-US" sz="2400">
              <a:latin typeface="Arial" panose="020B0604020202020204" pitchFamily="34" charset="0"/>
            </a:endParaRPr>
          </a:p>
        </p:txBody>
      </p:sp>
      <p:sp>
        <p:nvSpPr>
          <p:cNvPr id="12305" name="WordArt 17">
            <a:extLst>
              <a:ext uri="{FF2B5EF4-FFF2-40B4-BE49-F238E27FC236}">
                <a16:creationId xmlns:a16="http://schemas.microsoft.com/office/drawing/2014/main" id="{FE07EABB-59A1-E2DC-B704-B2BE8CAFD2B7}"/>
              </a:ext>
            </a:extLst>
          </p:cNvPr>
          <p:cNvSpPr>
            <a:spLocks noChangeArrowheads="1" noChangeShapeType="1" noTextEdit="1"/>
          </p:cNvSpPr>
          <p:nvPr/>
        </p:nvSpPr>
        <p:spPr bwMode="auto">
          <a:xfrm>
            <a:off x="5194300" y="3530600"/>
            <a:ext cx="2044700" cy="6096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FF0000"/>
              </a:contourClr>
            </a:sp3d>
          </a:bodyPr>
          <a:lstStyle/>
          <a:p>
            <a:pPr algn="ctr"/>
            <a:r>
              <a:rPr lang="en-US" sz="4300" kern="10">
                <a:ln w="9525">
                  <a:round/>
                  <a:headEnd/>
                  <a:tailEnd/>
                </a:ln>
                <a:solidFill>
                  <a:srgbClr val="FF0000"/>
                </a:solidFill>
                <a:latin typeface="Times New Roman" panose="02020603050405020304" pitchFamily="18" charset="0"/>
                <a:cs typeface="Times New Roman" panose="02020603050405020304" pitchFamily="18" charset="0"/>
              </a:rPr>
              <a:t>LỚP 2A</a:t>
            </a:r>
          </a:p>
        </p:txBody>
      </p:sp>
      <p:pic>
        <p:nvPicPr>
          <p:cNvPr id="12310" name="Bai hat Que huong tuoi dep.mp3">
            <a:hlinkClick r:id="" action="ppaction://media"/>
            <a:extLst>
              <a:ext uri="{FF2B5EF4-FFF2-40B4-BE49-F238E27FC236}">
                <a16:creationId xmlns:a16="http://schemas.microsoft.com/office/drawing/2014/main" id="{4D7614C9-0ED0-657E-2249-9DD1B4A07B26}"/>
              </a:ext>
            </a:extLst>
          </p:cNvPr>
          <p:cNvPicPr>
            <a:picLocks noRot="1" noChangeAspect="1" noChangeArrowheads="1"/>
          </p:cNvPicPr>
          <p:nvPr>
            <a:audioFile r:link="rId1"/>
          </p:nvPr>
        </p:nvPicPr>
        <p:blipFill>
          <a:blip r:embed="rId10">
            <a:extLst>
              <a:ext uri="{28A0092B-C50C-407E-A947-70E740481C1C}">
                <a14:useLocalDpi xmlns:a14="http://schemas.microsoft.com/office/drawing/2010/main" val="0"/>
              </a:ext>
            </a:extLst>
          </a:blip>
          <a:srcRect/>
          <a:stretch>
            <a:fillRect/>
          </a:stretch>
        </p:blipFill>
        <p:spPr bwMode="auto">
          <a:xfrm>
            <a:off x="116840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1" name="06.ThieuNhi-Hong-Dam-Dau.mp3">
            <a:hlinkClick r:id="" action="ppaction://media"/>
            <a:extLst>
              <a:ext uri="{FF2B5EF4-FFF2-40B4-BE49-F238E27FC236}">
                <a16:creationId xmlns:a16="http://schemas.microsoft.com/office/drawing/2014/main" id="{D2B10D75-E819-8297-B04F-A44AE668B7E0}"/>
              </a:ext>
            </a:extLst>
          </p:cNvPr>
          <p:cNvPicPr>
            <a:picLocks noRot="1" noChangeAspect="1" noChangeArrowheads="1"/>
          </p:cNvPicPr>
          <p:nvPr>
            <a:audioFile r:link="rId2"/>
          </p:nvPr>
        </p:nvPicPr>
        <p:blipFill>
          <a:blip r:embed="rId10">
            <a:extLst>
              <a:ext uri="{28A0092B-C50C-407E-A947-70E740481C1C}">
                <a14:useLocalDpi xmlns:a14="http://schemas.microsoft.com/office/drawing/2010/main" val="0"/>
              </a:ext>
            </a:extLst>
          </a:blip>
          <a:srcRect/>
          <a:stretch>
            <a:fillRect/>
          </a:stretch>
        </p:blipFill>
        <p:spPr bwMode="auto">
          <a:xfrm>
            <a:off x="11988800" y="66294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10">
            <a:extLst>
              <a:ext uri="{FF2B5EF4-FFF2-40B4-BE49-F238E27FC236}">
                <a16:creationId xmlns:a16="http://schemas.microsoft.com/office/drawing/2014/main" id="{EF776BE3-D408-07C8-FCBB-34D15B94A798}"/>
              </a:ext>
            </a:extLst>
          </p:cNvPr>
          <p:cNvSpPr>
            <a:spLocks noChangeArrowheads="1" noChangeShapeType="1" noTextEdit="1"/>
          </p:cNvSpPr>
          <p:nvPr/>
        </p:nvSpPr>
        <p:spPr bwMode="auto">
          <a:xfrm>
            <a:off x="1270000" y="381000"/>
            <a:ext cx="9652000" cy="6553200"/>
          </a:xfrm>
          <a:prstGeom prst="rect">
            <a:avLst/>
          </a:prstGeom>
        </p:spPr>
        <p:txBody>
          <a:bodyPr spcFirstLastPara="1" wrap="none" lIns="121917" tIns="60958" rIns="121917" bIns="60958" fromWordArt="1">
            <a:prstTxWarp prst="textArchUp">
              <a:avLst>
                <a:gd name="adj" fmla="val 10330967"/>
              </a:avLst>
            </a:prstTxWarp>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en-US" sz="4800" i="1" u="sng" kern="10" dirty="0">
                <a:ln w="9525">
                  <a:solidFill>
                    <a:srgbClr val="FF0000"/>
                  </a:solidFill>
                  <a:round/>
                  <a:headEnd/>
                  <a:tailEnd/>
                </a:ln>
                <a:solidFill>
                  <a:srgbClr val="000000"/>
                </a:solidFill>
                <a:latin typeface="Times New Roman"/>
                <a:cs typeface="Times New Roman"/>
              </a:rPr>
              <a:t>NHIỆT LIỆT CHÀO MỪNG QUÝ THẦY CÔ VỀ DỰ GIỜ, THĂM LỚP! </a:t>
            </a:r>
          </a:p>
        </p:txBody>
      </p:sp>
      <p:pic>
        <p:nvPicPr>
          <p:cNvPr id="3" name="[KARAOKE] Người thầy _ TONE NỮ - BEAT CHUẨN.mp4">
            <a:hlinkClick r:id="" action="ppaction://media"/>
            <a:extLst>
              <a:ext uri="{FF2B5EF4-FFF2-40B4-BE49-F238E27FC236}">
                <a16:creationId xmlns:a16="http://schemas.microsoft.com/office/drawing/2014/main" id="{2CEDCD8D-A027-58BC-C75C-6BD371E2FA18}"/>
              </a:ext>
            </a:extLst>
          </p:cNvPr>
          <p:cNvPicPr>
            <a:picLocks noRot="1" noChangeAspect="1" noChangeArrowheads="1"/>
          </p:cNvPicPr>
          <p:nvPr>
            <a:videoFile r:link="rId3"/>
          </p:nvPr>
        </p:nvPicPr>
        <p:blipFill>
          <a:blip r:embed="rId11">
            <a:extLst>
              <a:ext uri="{28A0092B-C50C-407E-A947-70E740481C1C}">
                <a14:useLocalDpi xmlns:a14="http://schemas.microsoft.com/office/drawing/2010/main" val="0"/>
              </a:ext>
            </a:extLst>
          </a:blip>
          <a:srcRect/>
          <a:stretch>
            <a:fillRect/>
          </a:stretch>
        </p:blipFill>
        <p:spPr bwMode="auto">
          <a:xfrm>
            <a:off x="9482138" y="6232525"/>
            <a:ext cx="500062"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TextBox 2">
            <a:extLst>
              <a:ext uri="{FF2B5EF4-FFF2-40B4-BE49-F238E27FC236}">
                <a16:creationId xmlns:a16="http://schemas.microsoft.com/office/drawing/2014/main" id="{4203823E-508E-14D3-C94B-2613811CDE73}"/>
              </a:ext>
            </a:extLst>
          </p:cNvPr>
          <p:cNvSpPr txBox="1">
            <a:spLocks noChangeArrowheads="1"/>
          </p:cNvSpPr>
          <p:nvPr/>
        </p:nvSpPr>
        <p:spPr bwMode="auto">
          <a:xfrm>
            <a:off x="3886200" y="1836738"/>
            <a:ext cx="5105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800" b="1" dirty="0">
                <a:solidFill>
                  <a:srgbClr val="002060"/>
                </a:solidFill>
                <a:latin typeface="Times New Roman" panose="02020603050405020304" pitchFamily="18" charset="0"/>
                <a:cs typeface="Times New Roman" panose="02020603050405020304" pitchFamily="18" charset="0"/>
              </a:rPr>
              <a:t>Môn: </a:t>
            </a:r>
            <a:r>
              <a:rPr lang="en-US" altLang="en-US" sz="4800" b="1" dirty="0" err="1">
                <a:solidFill>
                  <a:srgbClr val="002060"/>
                </a:solidFill>
                <a:latin typeface="Times New Roman" panose="02020603050405020304" pitchFamily="18" charset="0"/>
                <a:cs typeface="Times New Roman" panose="02020603050405020304" pitchFamily="18" charset="0"/>
              </a:rPr>
              <a:t>Tiếng</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Việt</a:t>
            </a:r>
            <a:endParaRPr lang="en-US" altLang="en-US" sz="4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strVal val="#ppt_h"/>
                                          </p:val>
                                        </p:tav>
                                        <p:tav tm="100000">
                                          <p:val>
                                            <p:strVal val="#ppt_h"/>
                                          </p:val>
                                        </p:tav>
                                      </p:tavLst>
                                    </p:anim>
                                  </p:childTnLst>
                                </p:cTn>
                              </p:par>
                              <p:par>
                                <p:cTn id="9" presetID="22" presetClass="emph" presetSubtype="0" repeatCount="indefinite" fill="hold" nodeType="withEffect">
                                  <p:stCondLst>
                                    <p:cond delay="0"/>
                                  </p:stCondLst>
                                  <p:childTnLst>
                                    <p:animClr clrSpc="hsl" dir="cw">
                                      <p:cBhvr override="childStyle">
                                        <p:cTn id="10" dur="3000" fill="hold"/>
                                        <p:tgtEl>
                                          <p:spTgt spid="12305"/>
                                        </p:tgtEl>
                                        <p:attrNameLst>
                                          <p:attrName>style.color</p:attrName>
                                        </p:attrNameLst>
                                      </p:cBhvr>
                                      <p:by>
                                        <p:hsl h="-7200000" s="0" l="0"/>
                                      </p:by>
                                    </p:animClr>
                                    <p:animClr clrSpc="hsl" dir="cw">
                                      <p:cBhvr>
                                        <p:cTn id="11" dur="3000" fill="hold"/>
                                        <p:tgtEl>
                                          <p:spTgt spid="12305"/>
                                        </p:tgtEl>
                                        <p:attrNameLst>
                                          <p:attrName>fillcolor</p:attrName>
                                        </p:attrNameLst>
                                      </p:cBhvr>
                                      <p:by>
                                        <p:hsl h="-7200000" s="0" l="0"/>
                                      </p:by>
                                    </p:animClr>
                                    <p:animClr clrSpc="hsl" dir="cw">
                                      <p:cBhvr>
                                        <p:cTn id="12" dur="3000" fill="hold"/>
                                        <p:tgtEl>
                                          <p:spTgt spid="12305"/>
                                        </p:tgtEl>
                                        <p:attrNameLst>
                                          <p:attrName>stroke.color</p:attrName>
                                        </p:attrNameLst>
                                      </p:cBhvr>
                                      <p:by>
                                        <p:hsl h="-7200000" s="0" l="0"/>
                                      </p:by>
                                    </p:animClr>
                                    <p:set>
                                      <p:cBhvr>
                                        <p:cTn id="13" dur="3000" fill="hold"/>
                                        <p:tgtEl>
                                          <p:spTgt spid="12305"/>
                                        </p:tgtEl>
                                        <p:attrNameLst>
                                          <p:attrName>fill.type</p:attrName>
                                        </p:attrNameLst>
                                      </p:cBhvr>
                                      <p:to>
                                        <p:strVal val="solid"/>
                                      </p:to>
                                    </p:set>
                                  </p:childTnLst>
                                </p:cTn>
                              </p:par>
                              <p:par>
                                <p:cTn id="14" presetID="2" presetClass="entr" presetSubtype="2" repeatCount="indefinite" fill="hold" nodeType="withEffect">
                                  <p:stCondLst>
                                    <p:cond delay="0"/>
                                  </p:stCondLst>
                                  <p:childTnLst>
                                    <p:set>
                                      <p:cBhvr>
                                        <p:cTn id="15" dur="1" fill="hold">
                                          <p:stCondLst>
                                            <p:cond delay="0"/>
                                          </p:stCondLst>
                                        </p:cTn>
                                        <p:tgtEl>
                                          <p:spTgt spid="12297"/>
                                        </p:tgtEl>
                                        <p:attrNameLst>
                                          <p:attrName>style.visibility</p:attrName>
                                        </p:attrNameLst>
                                      </p:cBhvr>
                                      <p:to>
                                        <p:strVal val="visible"/>
                                      </p:to>
                                    </p:set>
                                    <p:anim calcmode="lin" valueType="num">
                                      <p:cBhvr additive="base">
                                        <p:cTn id="16" dur="20000" fill="hold"/>
                                        <p:tgtEl>
                                          <p:spTgt spid="12297"/>
                                        </p:tgtEl>
                                        <p:attrNameLst>
                                          <p:attrName>ppt_x</p:attrName>
                                        </p:attrNameLst>
                                      </p:cBhvr>
                                      <p:tavLst>
                                        <p:tav tm="0">
                                          <p:val>
                                            <p:strVal val="1+#ppt_w/2"/>
                                          </p:val>
                                        </p:tav>
                                        <p:tav tm="100000">
                                          <p:val>
                                            <p:strVal val="#ppt_x"/>
                                          </p:val>
                                        </p:tav>
                                      </p:tavLst>
                                    </p:anim>
                                    <p:anim calcmode="lin" valueType="num">
                                      <p:cBhvr additive="base">
                                        <p:cTn id="17" dur="20000" fill="hold"/>
                                        <p:tgtEl>
                                          <p:spTgt spid="12297"/>
                                        </p:tgtEl>
                                        <p:attrNameLst>
                                          <p:attrName>ppt_y</p:attrName>
                                        </p:attrNameLst>
                                      </p:cBhvr>
                                      <p:tavLst>
                                        <p:tav tm="0">
                                          <p:val>
                                            <p:strVal val="#ppt_y"/>
                                          </p:val>
                                        </p:tav>
                                        <p:tav tm="100000">
                                          <p:val>
                                            <p:strVal val="#ppt_y"/>
                                          </p:val>
                                        </p:tav>
                                      </p:tavLst>
                                    </p:anim>
                                  </p:childTnLst>
                                </p:cTn>
                              </p:par>
                              <p:par>
                                <p:cTn id="18" presetID="2" presetClass="entr" presetSubtype="2" repeatCount="indefinite" fill="hold" nodeType="withEffect">
                                  <p:stCondLst>
                                    <p:cond delay="10000"/>
                                  </p:stCondLst>
                                  <p:childTnLst>
                                    <p:set>
                                      <p:cBhvr>
                                        <p:cTn id="19" dur="1" fill="hold">
                                          <p:stCondLst>
                                            <p:cond delay="0"/>
                                          </p:stCondLst>
                                        </p:cTn>
                                        <p:tgtEl>
                                          <p:spTgt spid="12298"/>
                                        </p:tgtEl>
                                        <p:attrNameLst>
                                          <p:attrName>style.visibility</p:attrName>
                                        </p:attrNameLst>
                                      </p:cBhvr>
                                      <p:to>
                                        <p:strVal val="visible"/>
                                      </p:to>
                                    </p:set>
                                    <p:anim calcmode="lin" valueType="num">
                                      <p:cBhvr additive="base">
                                        <p:cTn id="20" dur="20000" fill="hold"/>
                                        <p:tgtEl>
                                          <p:spTgt spid="12298"/>
                                        </p:tgtEl>
                                        <p:attrNameLst>
                                          <p:attrName>ppt_x</p:attrName>
                                        </p:attrNameLst>
                                      </p:cBhvr>
                                      <p:tavLst>
                                        <p:tav tm="0">
                                          <p:val>
                                            <p:strVal val="1+#ppt_w/2"/>
                                          </p:val>
                                        </p:tav>
                                        <p:tav tm="100000">
                                          <p:val>
                                            <p:strVal val="#ppt_x"/>
                                          </p:val>
                                        </p:tav>
                                      </p:tavLst>
                                    </p:anim>
                                    <p:anim calcmode="lin" valueType="num">
                                      <p:cBhvr additive="base">
                                        <p:cTn id="21" dur="20000" fill="hold"/>
                                        <p:tgtEl>
                                          <p:spTgt spid="12298"/>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mediacall" presetSubtype="0" fill="hold" nodeType="clickEffect">
                                  <p:stCondLst>
                                    <p:cond delay="0"/>
                                  </p:stCondLst>
                                  <p:childTnLst>
                                    <p:cmd type="call" cmd="playFrom(0.0)">
                                      <p:cBhvr>
                                        <p:cTn id="25" dur="3641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12310"/>
                </p:tgtEl>
              </p:cMediaNode>
            </p:audio>
            <p:audio>
              <p:cMediaNode>
                <p:cTn id="27" fill="hold" display="0">
                  <p:stCondLst>
                    <p:cond delay="indefinite"/>
                  </p:stCondLst>
                  <p:endCondLst>
                    <p:cond evt="onNext" delay="0">
                      <p:tgtEl>
                        <p:sldTgt/>
                      </p:tgtEl>
                    </p:cond>
                    <p:cond evt="onPrev" delay="0">
                      <p:tgtEl>
                        <p:sldTgt/>
                      </p:tgtEl>
                    </p:cond>
                    <p:cond evt="onStopAudio" delay="0">
                      <p:tgtEl>
                        <p:sldTgt/>
                      </p:tgtEl>
                    </p:cond>
                  </p:endCondLst>
                </p:cTn>
                <p:tgtEl>
                  <p:spTgt spid="12311"/>
                </p:tgtEl>
              </p:cMediaNode>
            </p:audio>
            <p:video>
              <p:cMediaNode vol="80000">
                <p:cTn id="28" fill="hold" display="0">
                  <p:stCondLst>
                    <p:cond delay="indefinite"/>
                  </p:stCondLst>
                </p:cTn>
                <p:tgtEl>
                  <p:spTgt spid="3"/>
                </p:tgtEl>
              </p:cMediaNode>
            </p:video>
            <p:seq concurrent="1" nextAc="seek">
              <p:cTn id="29" restart="whenNotActive" fill="hold" evtFilter="cancelBubble" nodeType="interactiveSeq">
                <p:stCondLst>
                  <p:cond evt="onClick" delay="0">
                    <p:tgtEl>
                      <p:spTgt spid="3"/>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2" presetClass="mediacall" presetSubtype="0" fill="hold" nodeType="clickEffect">
                                  <p:stCondLst>
                                    <p:cond delay="0"/>
                                  </p:stCondLst>
                                  <p:childTnLst>
                                    <p:cmd type="call" cmd="togglePause">
                                      <p:cBhvr>
                                        <p:cTn id="33"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316506" y="474446"/>
            <a:ext cx="3334870" cy="1143000"/>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100" b="1" i="0" u="sng" strike="noStrike" kern="1200" cap="none" spc="0" normalizeH="0" baseline="0" noProof="0" dirty="0" err="1">
                <a:ln>
                  <a:noFill/>
                </a:ln>
                <a:solidFill>
                  <a:srgbClr val="0033CC"/>
                </a:solidFill>
                <a:effectLst/>
                <a:uLnTx/>
                <a:uFillTx/>
                <a:latin typeface="Times New Roman" pitchFamily="18" charset="0"/>
                <a:ea typeface="+mj-ea"/>
                <a:cs typeface="Times New Roman" pitchFamily="18" charset="0"/>
              </a:rPr>
              <a:t>Tiếng</a:t>
            </a:r>
            <a:r>
              <a:rPr kumimoji="0" lang="en-US" sz="3100" b="1" i="0" u="sng" strike="noStrike" kern="1200" cap="none" spc="0" normalizeH="0" noProof="0" dirty="0">
                <a:ln>
                  <a:noFill/>
                </a:ln>
                <a:solidFill>
                  <a:srgbClr val="0033CC"/>
                </a:solidFill>
                <a:effectLst/>
                <a:uLnTx/>
                <a:uFillTx/>
                <a:latin typeface="Times New Roman" pitchFamily="18" charset="0"/>
                <a:ea typeface="+mj-ea"/>
                <a:cs typeface="Times New Roman" pitchFamily="18" charset="0"/>
              </a:rPr>
              <a:t> </a:t>
            </a:r>
            <a:r>
              <a:rPr kumimoji="0" lang="en-US" sz="3100" b="1" i="0" u="sng" strike="noStrike" kern="1200" cap="none" spc="0" normalizeH="0" noProof="0" dirty="0" err="1">
                <a:ln>
                  <a:noFill/>
                </a:ln>
                <a:solidFill>
                  <a:srgbClr val="0033CC"/>
                </a:solidFill>
                <a:effectLst/>
                <a:uLnTx/>
                <a:uFillTx/>
                <a:latin typeface="Times New Roman" pitchFamily="18" charset="0"/>
                <a:ea typeface="+mj-ea"/>
                <a:cs typeface="Times New Roman" pitchFamily="18" charset="0"/>
              </a:rPr>
              <a:t>Việt</a:t>
            </a:r>
            <a:br>
              <a:rPr kumimoji="0" lang="en-US" sz="4400" b="1" i="0" u="none" strike="noStrike" kern="1200" cap="none" spc="0" normalizeH="0" baseline="0" noProof="0" dirty="0">
                <a:ln>
                  <a:noFill/>
                </a:ln>
                <a:solidFill>
                  <a:srgbClr val="0033CC"/>
                </a:solidFill>
                <a:effectLst/>
                <a:uLnTx/>
                <a:uFillTx/>
                <a:latin typeface="Times New Roman" pitchFamily="18" charset="0"/>
                <a:ea typeface="+mj-ea"/>
                <a:cs typeface="Times New Roman" pitchFamily="18" charset="0"/>
              </a:rPr>
            </a:br>
            <a:endParaRPr kumimoji="0" lang="en-US" sz="4400" b="1" i="0" u="none" strike="noStrike" kern="1200" cap="none" spc="0" normalizeH="0" baseline="0" noProof="0" dirty="0">
              <a:ln>
                <a:noFill/>
              </a:ln>
              <a:solidFill>
                <a:srgbClr val="0033CC"/>
              </a:solidFill>
              <a:effectLst/>
              <a:uLnTx/>
              <a:uFillTx/>
              <a:latin typeface="Times New Roman" pitchFamily="18" charset="0"/>
              <a:ea typeface="+mj-ea"/>
              <a:cs typeface="Times New Roman" pitchFamily="18" charset="0"/>
            </a:endParaRPr>
          </a:p>
        </p:txBody>
      </p:sp>
      <p:sp>
        <p:nvSpPr>
          <p:cNvPr id="10" name="Title 1">
            <a:extLst>
              <a:ext uri="{FF2B5EF4-FFF2-40B4-BE49-F238E27FC236}">
                <a16:creationId xmlns:a16="http://schemas.microsoft.com/office/drawing/2014/main" id="{9CF073E2-1837-65CF-1450-994367DAD78D}"/>
              </a:ext>
            </a:extLst>
          </p:cNvPr>
          <p:cNvSpPr>
            <a:spLocks noGrp="1"/>
          </p:cNvSpPr>
          <p:nvPr>
            <p:ph type="title"/>
          </p:nvPr>
        </p:nvSpPr>
        <p:spPr>
          <a:xfrm>
            <a:off x="609600" y="39659"/>
            <a:ext cx="10972800" cy="1143000"/>
          </a:xfrm>
        </p:spPr>
        <p:txBody>
          <a:bodyPr>
            <a:normAutofit/>
          </a:bodyPr>
          <a:lstStyle/>
          <a:p>
            <a:pPr algn="ctr"/>
            <a:r>
              <a:rPr lang="en-US" sz="3100" b="1" dirty="0" err="1">
                <a:solidFill>
                  <a:srgbClr val="0033CC"/>
                </a:solidFill>
                <a:latin typeface="Times New Roman" pitchFamily="18" charset="0"/>
                <a:cs typeface="Times New Roman" pitchFamily="18" charset="0"/>
              </a:rPr>
              <a:t>Thứ</a:t>
            </a:r>
            <a:r>
              <a:rPr lang="en-US" sz="3100" b="1" dirty="0">
                <a:solidFill>
                  <a:srgbClr val="0033CC"/>
                </a:solidFill>
                <a:latin typeface="Times New Roman" pitchFamily="18" charset="0"/>
                <a:cs typeface="Times New Roman" pitchFamily="18" charset="0"/>
              </a:rPr>
              <a:t> </a:t>
            </a:r>
            <a:r>
              <a:rPr lang="en-US" sz="3100" b="1" dirty="0" err="1">
                <a:solidFill>
                  <a:srgbClr val="0033CC"/>
                </a:solidFill>
                <a:latin typeface="Times New Roman" pitchFamily="18" charset="0"/>
                <a:cs typeface="Times New Roman" pitchFamily="18" charset="0"/>
              </a:rPr>
              <a:t>năm</a:t>
            </a:r>
            <a:r>
              <a:rPr lang="en-US" sz="3100" b="1" dirty="0">
                <a:solidFill>
                  <a:srgbClr val="0033CC"/>
                </a:solidFill>
                <a:latin typeface="Times New Roman" pitchFamily="18" charset="0"/>
                <a:cs typeface="Times New Roman" pitchFamily="18" charset="0"/>
              </a:rPr>
              <a:t> </a:t>
            </a:r>
            <a:r>
              <a:rPr lang="en-US" sz="3100" b="1" dirty="0" err="1">
                <a:solidFill>
                  <a:srgbClr val="0033CC"/>
                </a:solidFill>
                <a:latin typeface="Times New Roman" pitchFamily="18" charset="0"/>
                <a:cs typeface="Times New Roman" pitchFamily="18" charset="0"/>
              </a:rPr>
              <a:t>ngày</a:t>
            </a:r>
            <a:r>
              <a:rPr lang="en-US" sz="3100" b="1" dirty="0">
                <a:solidFill>
                  <a:srgbClr val="0033CC"/>
                </a:solidFill>
                <a:latin typeface="Times New Roman" pitchFamily="18" charset="0"/>
                <a:cs typeface="Times New Roman" pitchFamily="18" charset="0"/>
              </a:rPr>
              <a:t> 14 </a:t>
            </a:r>
            <a:r>
              <a:rPr lang="en-US" sz="3100" b="1" dirty="0" err="1">
                <a:solidFill>
                  <a:srgbClr val="0033CC"/>
                </a:solidFill>
                <a:latin typeface="Times New Roman" pitchFamily="18" charset="0"/>
                <a:cs typeface="Times New Roman" pitchFamily="18" charset="0"/>
              </a:rPr>
              <a:t>tháng</a:t>
            </a:r>
            <a:r>
              <a:rPr lang="en-US" sz="3100" b="1" dirty="0">
                <a:solidFill>
                  <a:srgbClr val="0033CC"/>
                </a:solidFill>
                <a:latin typeface="Times New Roman" pitchFamily="18" charset="0"/>
                <a:cs typeface="Times New Roman" pitchFamily="18" charset="0"/>
              </a:rPr>
              <a:t> 12 </a:t>
            </a:r>
            <a:r>
              <a:rPr lang="en-US" sz="3100" b="1" dirty="0" err="1">
                <a:solidFill>
                  <a:srgbClr val="0033CC"/>
                </a:solidFill>
                <a:latin typeface="Times New Roman" pitchFamily="18" charset="0"/>
                <a:cs typeface="Times New Roman" pitchFamily="18" charset="0"/>
              </a:rPr>
              <a:t>năm</a:t>
            </a:r>
            <a:r>
              <a:rPr lang="en-US" sz="3100" b="1" dirty="0">
                <a:solidFill>
                  <a:srgbClr val="0033CC"/>
                </a:solidFill>
                <a:latin typeface="Times New Roman" pitchFamily="18" charset="0"/>
                <a:cs typeface="Times New Roman" pitchFamily="18" charset="0"/>
              </a:rPr>
              <a:t> 2023</a:t>
            </a:r>
            <a:br>
              <a:rPr lang="en-US" b="1" dirty="0">
                <a:solidFill>
                  <a:srgbClr val="0033CC"/>
                </a:solidFill>
                <a:latin typeface="Times New Roman" pitchFamily="18" charset="0"/>
                <a:cs typeface="Times New Roman" pitchFamily="18" charset="0"/>
              </a:rPr>
            </a:br>
            <a:endParaRPr lang="en-US" b="1" dirty="0">
              <a:solidFill>
                <a:srgbClr val="0033CC"/>
              </a:solidFill>
              <a:latin typeface="Times New Roman" pitchFamily="18" charset="0"/>
              <a:cs typeface="Times New Roman" pitchFamily="18" charset="0"/>
            </a:endParaRPr>
          </a:p>
        </p:txBody>
      </p:sp>
      <p:sp>
        <p:nvSpPr>
          <p:cNvPr id="11" name="TextBox 6">
            <a:extLst>
              <a:ext uri="{FF2B5EF4-FFF2-40B4-BE49-F238E27FC236}">
                <a16:creationId xmlns:a16="http://schemas.microsoft.com/office/drawing/2014/main" id="{554A2BA4-DD6E-9D91-5358-88340136763F}"/>
              </a:ext>
            </a:extLst>
          </p:cNvPr>
          <p:cNvSpPr txBox="1"/>
          <p:nvPr/>
        </p:nvSpPr>
        <p:spPr>
          <a:xfrm>
            <a:off x="3218960" y="1045946"/>
            <a:ext cx="75020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cs typeface="Times New Roman" panose="02020603050405020304" pitchFamily="18" charset="0"/>
              </a:rPr>
              <a:t>Nghe –</a:t>
            </a:r>
            <a:r>
              <a:rPr lang="en-US" sz="3200" b="1" dirty="0" err="1">
                <a:solidFill>
                  <a:srgbClr val="FF0000"/>
                </a:solidFill>
                <a:latin typeface="Times New Roman" panose="02020603050405020304" pitchFamily="18" charset="0"/>
                <a:cs typeface="Times New Roman" panose="02020603050405020304" pitchFamily="18" charset="0"/>
              </a:rPr>
              <a:t>viết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Trò</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bố</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4461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25A52-DD3D-4F52-9AA6-142388BF982E}"/>
              </a:ext>
            </a:extLst>
          </p:cNvPr>
          <p:cNvSpPr txBox="1"/>
          <p:nvPr/>
        </p:nvSpPr>
        <p:spPr>
          <a:xfrm>
            <a:off x="863600" y="475684"/>
            <a:ext cx="10464800" cy="4431983"/>
          </a:xfrm>
          <a:prstGeom prst="rect">
            <a:avLst/>
          </a:prstGeom>
          <a:noFill/>
        </p:spPr>
        <p:txBody>
          <a:bodyPr wrap="square" rtlCol="0">
            <a:spAutoFit/>
          </a:bodyPr>
          <a:lstStyle/>
          <a:p>
            <a:pPr algn="ctr">
              <a:lnSpc>
                <a:spcPct val="150000"/>
              </a:lnSpc>
            </a:pPr>
            <a:r>
              <a:rPr lang="en-US" sz="3200" b="1" dirty="0">
                <a:solidFill>
                  <a:srgbClr val="FF0000"/>
                </a:solidFill>
                <a:latin typeface="Times New Roman" panose="02020603050405020304" pitchFamily="18" charset="0"/>
                <a:cs typeface="Times New Roman" panose="02020603050405020304" pitchFamily="18" charset="0"/>
              </a:rPr>
              <a:t>Nghe - </a:t>
            </a:r>
            <a:r>
              <a:rPr lang="en-US" sz="3200" b="1" dirty="0" err="1">
                <a:solidFill>
                  <a:srgbClr val="FF0000"/>
                </a:solidFill>
                <a:latin typeface="Times New Roman" panose="02020603050405020304" pitchFamily="18" charset="0"/>
                <a:cs typeface="Times New Roman" panose="02020603050405020304" pitchFamily="18" charset="0"/>
              </a:rPr>
              <a:t>viết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Trò</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bố</a:t>
            </a:r>
            <a:endParaRPr lang="en-US" sz="3200" b="1" dirty="0">
              <a:solidFill>
                <a:srgbClr val="FF0000"/>
              </a:solidFill>
              <a:latin typeface="Times New Roman" panose="02020603050405020304" pitchFamily="18" charset="0"/>
              <a:cs typeface="Times New Roman" panose="02020603050405020304" pitchFamily="18" charset="0"/>
            </a:endParaRPr>
          </a:p>
          <a:p>
            <a:pPr marL="30480" marR="30480" lvl="0" algn="just">
              <a:lnSpc>
                <a:spcPct val="150000"/>
              </a:lnSpc>
              <a:spcAft>
                <a:spcPts val="1200"/>
              </a:spcAft>
              <a:defRPr/>
            </a:pP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bữa</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Hường</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lễ</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đón</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bát</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cơm</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Hường</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rằng</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ngay</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dạy</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nết</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ngoan</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p>
          <a:p>
            <a:endParaRPr lang="en-US" sz="3200" dirty="0"/>
          </a:p>
        </p:txBody>
      </p:sp>
      <p:sp>
        <p:nvSpPr>
          <p:cNvPr id="3" name="Rectangle: Rounded Corners 2">
            <a:extLst>
              <a:ext uri="{FF2B5EF4-FFF2-40B4-BE49-F238E27FC236}">
                <a16:creationId xmlns:a16="http://schemas.microsoft.com/office/drawing/2014/main" id="{87945569-51FD-4ADE-807A-C99984BF3D75}"/>
              </a:ext>
            </a:extLst>
          </p:cNvPr>
          <p:cNvSpPr/>
          <p:nvPr/>
        </p:nvSpPr>
        <p:spPr>
          <a:xfrm>
            <a:off x="1945005" y="4987856"/>
            <a:ext cx="8301990" cy="777240"/>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chữ</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viết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hoa</a:t>
            </a:r>
            <a:r>
              <a:rPr lang="en-US" sz="32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72879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25A52-DD3D-4F52-9AA6-142388BF982E}"/>
              </a:ext>
            </a:extLst>
          </p:cNvPr>
          <p:cNvSpPr txBox="1"/>
          <p:nvPr/>
        </p:nvSpPr>
        <p:spPr>
          <a:xfrm>
            <a:off x="863600" y="475684"/>
            <a:ext cx="10464800" cy="4431983"/>
          </a:xfrm>
          <a:prstGeom prst="rect">
            <a:avLst/>
          </a:prstGeom>
          <a:noFill/>
        </p:spPr>
        <p:txBody>
          <a:bodyPr wrap="square" rtlCol="0">
            <a:spAutoFit/>
          </a:bodyPr>
          <a:lstStyle/>
          <a:p>
            <a:pPr algn="ctr">
              <a:lnSpc>
                <a:spcPct val="150000"/>
              </a:lnSpc>
            </a:pPr>
            <a:r>
              <a:rPr lang="en-US" sz="3200" b="1" dirty="0" err="1">
                <a:solidFill>
                  <a:srgbClr val="0000FF"/>
                </a:solidFill>
                <a:latin typeface="Times New Roman" panose="02020603050405020304" pitchFamily="18" charset="0"/>
                <a:cs typeface="Times New Roman" panose="02020603050405020304" pitchFamily="18" charset="0"/>
              </a:rPr>
              <a:t>T</a:t>
            </a:r>
            <a:r>
              <a:rPr lang="en-US" sz="3200" b="1" dirty="0" err="1">
                <a:solidFill>
                  <a:srgbClr val="FF0000"/>
                </a:solidFill>
                <a:latin typeface="Times New Roman" panose="02020603050405020304" pitchFamily="18" charset="0"/>
                <a:cs typeface="Times New Roman" panose="02020603050405020304" pitchFamily="18" charset="0"/>
              </a:rPr>
              <a:t>rò</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bố</a:t>
            </a:r>
            <a:endParaRPr lang="en-US" sz="3200" b="1" dirty="0">
              <a:solidFill>
                <a:srgbClr val="FF0000"/>
              </a:solidFill>
              <a:latin typeface="Times New Roman" panose="02020603050405020304" pitchFamily="18" charset="0"/>
              <a:cs typeface="Times New Roman" panose="02020603050405020304" pitchFamily="18" charset="0"/>
            </a:endParaRPr>
          </a:p>
          <a:p>
            <a:pPr marL="30480" marR="30480" lvl="0" algn="just">
              <a:lnSpc>
                <a:spcPct val="150000"/>
              </a:lnSpc>
              <a:spcAft>
                <a:spcPts val="1200"/>
              </a:spcAft>
              <a:defRPr/>
            </a:pP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ến</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bữa</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ường</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lễ</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đón</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bát</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cơm</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ẹ</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ường</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rằng</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ngay</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dạy</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nết</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ngoan</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p>
          <a:p>
            <a:endParaRPr lang="en-US" sz="3200" dirty="0"/>
          </a:p>
        </p:txBody>
      </p:sp>
    </p:spTree>
    <p:extLst>
      <p:ext uri="{BB962C8B-B14F-4D97-AF65-F5344CB8AC3E}">
        <p14:creationId xmlns:p14="http://schemas.microsoft.com/office/powerpoint/2010/main" val="4023979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0DAFA3-E2E3-4606-BB1D-AD52EE227865}"/>
              </a:ext>
            </a:extLst>
          </p:cNvPr>
          <p:cNvSpPr/>
          <p:nvPr/>
        </p:nvSpPr>
        <p:spPr>
          <a:xfrm>
            <a:off x="3714750" y="1911825"/>
            <a:ext cx="4663440" cy="992554"/>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Luyện</a:t>
            </a:r>
            <a:r>
              <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viết</a:t>
            </a:r>
            <a:r>
              <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từ</a:t>
            </a:r>
            <a:r>
              <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khó</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0297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234D2452-A620-4B7E-AB79-6C0288814FAE}"/>
              </a:ext>
            </a:extLst>
          </p:cNvPr>
          <p:cNvSpPr/>
          <p:nvPr/>
        </p:nvSpPr>
        <p:spPr>
          <a:xfrm>
            <a:off x="4622105" y="237995"/>
            <a:ext cx="2467626" cy="871156"/>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tập</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3" name="TextBox 2"/>
          <p:cNvSpPr txBox="1"/>
          <p:nvPr/>
        </p:nvSpPr>
        <p:spPr>
          <a:xfrm>
            <a:off x="1624084" y="1651379"/>
            <a:ext cx="9594376" cy="584775"/>
          </a:xfrm>
          <a:prstGeom prst="rect">
            <a:avLst/>
          </a:prstGeom>
          <a:noFill/>
        </p:spPr>
        <p:txBody>
          <a:bodyPr wrap="square" rtlCol="0">
            <a:spAutoFit/>
          </a:bodyPr>
          <a:lstStyle/>
          <a:p>
            <a:r>
              <a:rPr lang="en-US" sz="3200" b="1" dirty="0">
                <a:solidFill>
                  <a:srgbClr val="002060"/>
                </a:solidFill>
                <a:latin typeface="Times New Roman" pitchFamily="18" charset="0"/>
                <a:cs typeface="Times New Roman" pitchFamily="18" charset="0"/>
              </a:rPr>
              <a:t>2. </a:t>
            </a:r>
            <a:r>
              <a:rPr lang="en-US" sz="3200" b="1" dirty="0" err="1">
                <a:solidFill>
                  <a:srgbClr val="002060"/>
                </a:solidFill>
                <a:latin typeface="Times New Roman" pitchFamily="18" charset="0"/>
                <a:cs typeface="Times New Roman" pitchFamily="18" charset="0"/>
              </a:rPr>
              <a:t>Viết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vào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vở</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địa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chỉ</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nhà</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em</a:t>
            </a:r>
            <a:r>
              <a:rPr lang="en-US" sz="3200" b="1" dirty="0">
                <a:solidFill>
                  <a:srgbClr val="002060"/>
                </a:solidFill>
                <a:latin typeface="Times New Roman" pitchFamily="18" charset="0"/>
                <a:cs typeface="Times New Roman" pitchFamily="18" charset="0"/>
              </a:rPr>
              <a:t>.</a:t>
            </a:r>
            <a:endParaRPr lang="vi-VN" sz="3200" b="1" dirty="0">
              <a:solidFill>
                <a:srgbClr val="002060"/>
              </a:solidFill>
              <a:latin typeface="Times New Roman" pitchFamily="18" charset="0"/>
              <a:cs typeface="Times New Roman" pitchFamily="18" charset="0"/>
            </a:endParaRPr>
          </a:p>
        </p:txBody>
      </p:sp>
      <p:sp>
        <p:nvSpPr>
          <p:cNvPr id="15" name="TextBox 14"/>
          <p:cNvSpPr txBox="1"/>
          <p:nvPr/>
        </p:nvSpPr>
        <p:spPr>
          <a:xfrm>
            <a:off x="1795673" y="2404280"/>
            <a:ext cx="9594376" cy="1077218"/>
          </a:xfrm>
          <a:prstGeom prst="rect">
            <a:avLst/>
          </a:prstGeom>
          <a:noFill/>
        </p:spPr>
        <p:txBody>
          <a:bodyPr wrap="square" rtlCol="0">
            <a:spAutoFit/>
          </a:bodyPr>
          <a:lstStyle/>
          <a:p>
            <a:r>
              <a:rPr lang="en-US" sz="3200" b="1" dirty="0">
                <a:solidFill>
                  <a:srgbClr val="0000FF"/>
                </a:solidFill>
                <a:latin typeface="Times New Roman" pitchFamily="18" charset="0"/>
                <a:cs typeface="Times New Roman" pitchFamily="18" charset="0"/>
              </a:rPr>
              <a:t>M: </a:t>
            </a:r>
            <a:r>
              <a:rPr lang="en-US" sz="3200" b="1" dirty="0" err="1">
                <a:solidFill>
                  <a:srgbClr val="FF0000"/>
                </a:solidFill>
                <a:latin typeface="Times New Roman" pitchFamily="18" charset="0"/>
                <a:cs typeface="Times New Roman" pitchFamily="18" charset="0"/>
              </a:rPr>
              <a:t>Số</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nhà</a:t>
            </a:r>
            <a:r>
              <a:rPr lang="en-US" sz="3200" b="1" dirty="0">
                <a:solidFill>
                  <a:srgbClr val="FF0000"/>
                </a:solidFill>
                <a:latin typeface="Times New Roman" pitchFamily="18" charset="0"/>
                <a:cs typeface="Times New Roman" pitchFamily="18" charset="0"/>
              </a:rPr>
              <a:t> 25, </a:t>
            </a:r>
            <a:r>
              <a:rPr lang="en-US" sz="3200" b="1" dirty="0" err="1">
                <a:solidFill>
                  <a:srgbClr val="FF0000"/>
                </a:solidFill>
                <a:latin typeface="Times New Roman" pitchFamily="18" charset="0"/>
                <a:cs typeface="Times New Roman" pitchFamily="18" charset="0"/>
              </a:rPr>
              <a:t>đường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Sông</a:t>
            </a:r>
            <a:r>
              <a:rPr lang="en-US" sz="3200" b="1" dirty="0">
                <a:solidFill>
                  <a:srgbClr val="FF0000"/>
                </a:solidFill>
                <a:latin typeface="Times New Roman" pitchFamily="18" charset="0"/>
                <a:cs typeface="Times New Roman" pitchFamily="18" charset="0"/>
              </a:rPr>
              <a:t> Thao, </a:t>
            </a:r>
            <a:r>
              <a:rPr lang="en-US" sz="3200" b="1" dirty="0" err="1">
                <a:solidFill>
                  <a:srgbClr val="FF0000"/>
                </a:solidFill>
                <a:latin typeface="Times New Roman" pitchFamily="18" charset="0"/>
                <a:cs typeface="Times New Roman" pitchFamily="18" charset="0"/>
              </a:rPr>
              <a:t>thị</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trấn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Cổ</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Phúc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huyện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Trấn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Yên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tỉnh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Yên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Bái</a:t>
            </a:r>
            <a:r>
              <a:rPr lang="en-US" sz="32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977520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a:srcRect l="17240" t="23757" r="14332" b="38121"/>
          <a:stretch/>
        </p:blipFill>
        <p:spPr>
          <a:xfrm>
            <a:off x="0" y="122038"/>
            <a:ext cx="11122925" cy="3070747"/>
          </a:xfrm>
          <a:prstGeom prst="rect">
            <a:avLst/>
          </a:prstGeom>
        </p:spPr>
      </p:pic>
      <p:pic>
        <p:nvPicPr>
          <p:cNvPr id="17" name="Picture 16"/>
          <p:cNvPicPr/>
          <p:nvPr/>
        </p:nvPicPr>
        <p:blipFill rotWithShape="1">
          <a:blip r:embed="rId3"/>
          <a:srcRect l="52717" t="14771" r="15999" b="47710"/>
          <a:stretch/>
        </p:blipFill>
        <p:spPr>
          <a:xfrm>
            <a:off x="7012674" y="3828712"/>
            <a:ext cx="5179326" cy="3029288"/>
          </a:xfrm>
          <a:prstGeom prst="rect">
            <a:avLst/>
          </a:prstGeom>
        </p:spPr>
      </p:pic>
      <p:sp>
        <p:nvSpPr>
          <p:cNvPr id="3" name="TextBox 2"/>
          <p:cNvSpPr txBox="1"/>
          <p:nvPr/>
        </p:nvSpPr>
        <p:spPr>
          <a:xfrm>
            <a:off x="859809" y="4053385"/>
            <a:ext cx="6152865" cy="2107756"/>
          </a:xfrm>
          <a:prstGeom prst="rect">
            <a:avLst/>
          </a:prstGeom>
          <a:noFill/>
        </p:spPr>
        <p:txBody>
          <a:bodyPr wrap="square" rtlCol="0">
            <a:spAutoFit/>
          </a:bodyPr>
          <a:lstStyle/>
          <a:p>
            <a:pPr>
              <a:lnSpc>
                <a:spcPct val="150000"/>
              </a:lnSpc>
              <a:spcAft>
                <a:spcPts val="600"/>
              </a:spcAft>
            </a:pPr>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a</a:t>
            </a:r>
            <a:r>
              <a:rPr lang="en-US" sz="2800" b="1" dirty="0" err="1">
                <a:latin typeface="Times New Roman" panose="02020603050405020304" pitchFamily="18" charset="0"/>
                <a:cs typeface="Times New Roman" panose="02020603050405020304" pitchFamily="18" charset="0"/>
              </a:rPr>
              <a:t>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hoặc</a:t>
            </a:r>
            <a:r>
              <a:rPr lang="en-US" sz="28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ô </a:t>
            </a:r>
            <a:r>
              <a:rPr lang="en-US" sz="2800" b="1" dirty="0" err="1">
                <a:latin typeface="Times New Roman" panose="02020603050405020304" pitchFamily="18" charset="0"/>
                <a:cs typeface="Times New Roman" panose="02020603050405020304" pitchFamily="18" charset="0"/>
              </a:rPr>
              <a:t>vuông</a:t>
            </a:r>
            <a:r>
              <a:rPr lang="en-US" sz="2800" b="1" dirty="0">
                <a:latin typeface="Times New Roman" panose="02020603050405020304" pitchFamily="18" charset="0"/>
                <a:cs typeface="Times New Roman" panose="02020603050405020304" pitchFamily="18" charset="0"/>
              </a:rPr>
              <a:t>.</a:t>
            </a:r>
          </a:p>
          <a:p>
            <a:pPr>
              <a:lnSpc>
                <a:spcPct val="150000"/>
              </a:lnSpc>
              <a:spcAft>
                <a:spcPts val="600"/>
              </a:spcAft>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Hàng</a:t>
            </a:r>
            <a:r>
              <a:rPr lang="en-US" sz="2800" b="1" dirty="0">
                <a:latin typeface="Times New Roman" panose="02020603050405020304" pitchFamily="18" charset="0"/>
                <a:cs typeface="Times New Roman" panose="02020603050405020304" pitchFamily="18" charset="0"/>
              </a:rPr>
              <a:t> c     </a:t>
            </a:r>
            <a:r>
              <a:rPr lang="en-US" sz="2800" b="1" dirty="0" err="1">
                <a:latin typeface="Times New Roman" panose="02020603050405020304" pitchFamily="18" charset="0"/>
                <a:cs typeface="Times New Roman" panose="02020603050405020304" pitchFamily="18" charset="0"/>
              </a:rPr>
              <a:t>trước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cổng</a:t>
            </a:r>
            <a:r>
              <a:rPr lang="en-US" sz="2800" b="1" dirty="0">
                <a:latin typeface="Times New Roman" panose="02020603050405020304" pitchFamily="18" charset="0"/>
                <a:cs typeface="Times New Roman" panose="02020603050405020304" pitchFamily="18" charset="0"/>
              </a:rPr>
              <a:t> c     </a:t>
            </a:r>
            <a:r>
              <a:rPr lang="en-US" sz="2800" b="1" dirty="0" err="1">
                <a:latin typeface="Times New Roman" panose="02020603050405020304" pitchFamily="18" charset="0"/>
                <a:cs typeface="Times New Roman" panose="02020603050405020304" pitchFamily="18" charset="0"/>
              </a:rPr>
              <a:t>vút</a:t>
            </a:r>
            <a:r>
              <a:rPr lang="en-US" sz="2800" b="1" dirty="0">
                <a:latin typeface="Times New Roman" panose="02020603050405020304" pitchFamily="18" charset="0"/>
                <a:cs typeface="Times New Roman" panose="02020603050405020304" pitchFamily="18" charset="0"/>
              </a:rPr>
              <a:t>.</a:t>
            </a:r>
          </a:p>
          <a:p>
            <a:pPr>
              <a:lnSpc>
                <a:spcPct val="150000"/>
              </a:lnSpc>
              <a:spcAft>
                <a:spcPts val="600"/>
              </a:spcAft>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bưởi</a:t>
            </a:r>
            <a:r>
              <a:rPr lang="en-US" sz="2800" b="1" dirty="0">
                <a:latin typeface="Times New Roman" panose="02020603050405020304" pitchFamily="18" charset="0"/>
                <a:cs typeface="Times New Roman" panose="02020603050405020304" pitchFamily="18" charset="0"/>
              </a:rPr>
              <a:t> s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trĩu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quả</a:t>
            </a:r>
            <a:r>
              <a:rPr lang="en-US" sz="2800" b="1"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p:txBody>
      </p:sp>
      <p:sp>
        <p:nvSpPr>
          <p:cNvPr id="4" name="Rectangle 3"/>
          <p:cNvSpPr/>
          <p:nvPr/>
        </p:nvSpPr>
        <p:spPr>
          <a:xfrm>
            <a:off x="7012674" y="3828712"/>
            <a:ext cx="302526" cy="4703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Hình chữ nhật 1">
            <a:extLst>
              <a:ext uri="{FF2B5EF4-FFF2-40B4-BE49-F238E27FC236}">
                <a16:creationId xmlns:a16="http://schemas.microsoft.com/office/drawing/2014/main" id="{50A43985-D8E7-AB2D-E334-22EB5EC43DDC}"/>
              </a:ext>
            </a:extLst>
          </p:cNvPr>
          <p:cNvSpPr/>
          <p:nvPr/>
        </p:nvSpPr>
        <p:spPr>
          <a:xfrm>
            <a:off x="2811444" y="5704763"/>
            <a:ext cx="368490" cy="3957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4">
            <a:extLst>
              <a:ext uri="{FF2B5EF4-FFF2-40B4-BE49-F238E27FC236}">
                <a16:creationId xmlns:a16="http://schemas.microsoft.com/office/drawing/2014/main" id="{E1939E58-6AE9-0749-798C-66197FADB6CC}"/>
              </a:ext>
            </a:extLst>
          </p:cNvPr>
          <p:cNvSpPr/>
          <p:nvPr/>
        </p:nvSpPr>
        <p:spPr>
          <a:xfrm>
            <a:off x="2281448" y="4997347"/>
            <a:ext cx="368490" cy="3957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5">
            <a:extLst>
              <a:ext uri="{FF2B5EF4-FFF2-40B4-BE49-F238E27FC236}">
                <a16:creationId xmlns:a16="http://schemas.microsoft.com/office/drawing/2014/main" id="{0AF98C6D-3274-7D6B-26DD-9BC6328399F2}"/>
              </a:ext>
            </a:extLst>
          </p:cNvPr>
          <p:cNvSpPr/>
          <p:nvPr/>
        </p:nvSpPr>
        <p:spPr>
          <a:xfrm>
            <a:off x="4617498" y="4997347"/>
            <a:ext cx="368490" cy="3434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7806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a:srcRect l="17240" t="23757" r="14332" b="38121"/>
          <a:stretch/>
        </p:blipFill>
        <p:spPr>
          <a:xfrm>
            <a:off x="-1" y="95534"/>
            <a:ext cx="11791667" cy="4554166"/>
          </a:xfrm>
          <a:prstGeom prst="rect">
            <a:avLst/>
          </a:prstGeom>
        </p:spPr>
      </p:pic>
    </p:spTree>
    <p:extLst>
      <p:ext uri="{BB962C8B-B14F-4D97-AF65-F5344CB8AC3E}">
        <p14:creationId xmlns:p14="http://schemas.microsoft.com/office/powerpoint/2010/main" val="3130593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3A03973F-E036-2344-4B4E-AFB1141FF742}"/>
              </a:ext>
            </a:extLst>
          </p:cNvPr>
          <p:cNvSpPr txBox="1"/>
          <p:nvPr/>
        </p:nvSpPr>
        <p:spPr>
          <a:xfrm>
            <a:off x="3381075" y="1055622"/>
            <a:ext cx="5194853" cy="769441"/>
          </a:xfrm>
          <a:prstGeom prst="rect">
            <a:avLst/>
          </a:prstGeom>
          <a:noFill/>
        </p:spPr>
        <p:txBody>
          <a:bodyPr wrap="square" rtlCol="0">
            <a:spAutoFit/>
          </a:bodyPr>
          <a:lstStyle/>
          <a:p>
            <a:r>
              <a:rPr lang="en-US" sz="4400" b="1" dirty="0" err="1">
                <a:ln w="22225">
                  <a:solidFill>
                    <a:schemeClr val="accent2"/>
                  </a:solidFill>
                  <a:prstDash val="solid"/>
                </a:ln>
                <a:solidFill>
                  <a:srgbClr val="FF0000"/>
                </a:solidFill>
                <a:latin typeface="Times New Roman" pitchFamily="18" charset="0"/>
                <a:cs typeface="Times New Roman" pitchFamily="18" charset="0"/>
              </a:rPr>
              <a:t>Thử</a:t>
            </a:r>
            <a:r>
              <a:rPr lang="en-US" sz="4400" b="1" dirty="0">
                <a:ln w="22225">
                  <a:solidFill>
                    <a:schemeClr val="accent2"/>
                  </a:solidFill>
                  <a:prstDash val="solid"/>
                </a:ln>
                <a:solidFill>
                  <a:srgbClr val="FF0000"/>
                </a:solidFill>
                <a:latin typeface="Times New Roman" pitchFamily="18" charset="0"/>
                <a:cs typeface="Times New Roman" pitchFamily="18" charset="0"/>
              </a:rPr>
              <a:t> </a:t>
            </a:r>
            <a:r>
              <a:rPr lang="en-US" sz="4400" b="1" dirty="0" err="1">
                <a:ln w="22225">
                  <a:solidFill>
                    <a:schemeClr val="accent2"/>
                  </a:solidFill>
                  <a:prstDash val="solid"/>
                </a:ln>
                <a:solidFill>
                  <a:srgbClr val="FF0000"/>
                </a:solidFill>
                <a:latin typeface="Times New Roman" pitchFamily="18" charset="0"/>
                <a:cs typeface="Times New Roman" pitchFamily="18" charset="0"/>
              </a:rPr>
              <a:t>tài</a:t>
            </a:r>
            <a:r>
              <a:rPr lang="en-US" sz="4400" b="1" dirty="0">
                <a:ln w="22225">
                  <a:solidFill>
                    <a:schemeClr val="accent2"/>
                  </a:solidFill>
                  <a:prstDash val="solid"/>
                </a:ln>
                <a:solidFill>
                  <a:srgbClr val="FF0000"/>
                </a:solidFill>
                <a:latin typeface="Times New Roman" pitchFamily="18" charset="0"/>
                <a:cs typeface="Times New Roman" pitchFamily="18" charset="0"/>
              </a:rPr>
              <a:t> </a:t>
            </a:r>
            <a:r>
              <a:rPr lang="en-US" sz="4400" b="1" dirty="0" err="1">
                <a:ln w="22225">
                  <a:solidFill>
                    <a:schemeClr val="accent2"/>
                  </a:solidFill>
                  <a:prstDash val="solid"/>
                </a:ln>
                <a:solidFill>
                  <a:srgbClr val="FF0000"/>
                </a:solidFill>
                <a:latin typeface="Times New Roman" pitchFamily="18" charset="0"/>
                <a:cs typeface="Times New Roman" pitchFamily="18" charset="0"/>
              </a:rPr>
              <a:t>đoán</a:t>
            </a:r>
            <a:r>
              <a:rPr lang="en-US" sz="4400" b="1" dirty="0">
                <a:ln w="22225">
                  <a:solidFill>
                    <a:schemeClr val="accent2"/>
                  </a:solidFill>
                  <a:prstDash val="solid"/>
                </a:ln>
                <a:solidFill>
                  <a:srgbClr val="FF0000"/>
                </a:solidFill>
                <a:latin typeface="Times New Roman" pitchFamily="18" charset="0"/>
                <a:cs typeface="Times New Roman" pitchFamily="18" charset="0"/>
              </a:rPr>
              <a:t> </a:t>
            </a:r>
            <a:r>
              <a:rPr lang="en-US" sz="4400" b="1" dirty="0" err="1">
                <a:ln w="22225">
                  <a:solidFill>
                    <a:schemeClr val="accent2"/>
                  </a:solidFill>
                  <a:prstDash val="solid"/>
                </a:ln>
                <a:solidFill>
                  <a:srgbClr val="FF0000"/>
                </a:solidFill>
                <a:latin typeface="Times New Roman" pitchFamily="18" charset="0"/>
                <a:cs typeface="Times New Roman" pitchFamily="18" charset="0"/>
              </a:rPr>
              <a:t>nhanh</a:t>
            </a:r>
            <a:endParaRPr lang="vi-VN" sz="4400" b="1" dirty="0">
              <a:ln w="22225">
                <a:solidFill>
                  <a:schemeClr val="accent2"/>
                </a:solidFill>
                <a:prstDash val="solid"/>
              </a:ln>
              <a:solidFill>
                <a:srgbClr val="FF0000"/>
              </a:solidFill>
              <a:latin typeface="Times New Roman" pitchFamily="18" charset="0"/>
              <a:cs typeface="Times New Roman" pitchFamily="18" charset="0"/>
            </a:endParaRPr>
          </a:p>
        </p:txBody>
      </p:sp>
      <p:sp>
        <p:nvSpPr>
          <p:cNvPr id="5" name="TextBox 2">
            <a:extLst>
              <a:ext uri="{FF2B5EF4-FFF2-40B4-BE49-F238E27FC236}">
                <a16:creationId xmlns:a16="http://schemas.microsoft.com/office/drawing/2014/main" id="{0B0A7E02-7C3C-15E2-5956-2A87F89DB878}"/>
              </a:ext>
            </a:extLst>
          </p:cNvPr>
          <p:cNvSpPr txBox="1"/>
          <p:nvPr/>
        </p:nvSpPr>
        <p:spPr>
          <a:xfrm>
            <a:off x="3784184" y="73475"/>
            <a:ext cx="4227444" cy="1040298"/>
          </a:xfrm>
          <a:prstGeom prst="rect">
            <a:avLst/>
          </a:prstGeom>
          <a:noFill/>
        </p:spPr>
        <p:txBody>
          <a:bodyPr wrap="square" rtlCol="0">
            <a:prstTxWarp prst="textCanUp">
              <a:avLst/>
            </a:prstTxWarp>
            <a:spAutoFit/>
          </a:bodyPr>
          <a:lstStyle/>
          <a:p>
            <a:r>
              <a:rPr lang="en-US" sz="3200" b="1" dirty="0">
                <a:ln w="22225">
                  <a:solidFill>
                    <a:schemeClr val="accent2"/>
                  </a:solidFill>
                  <a:prstDash val="solid"/>
                </a:ln>
                <a:solidFill>
                  <a:srgbClr val="0000FF"/>
                </a:solidFill>
                <a:latin typeface="Times New Roman" pitchFamily="18" charset="0"/>
                <a:cs typeface="Times New Roman" pitchFamily="18" charset="0"/>
              </a:rPr>
              <a:t>TRÒ CHƠI</a:t>
            </a:r>
            <a:endParaRPr lang="vi-VN" sz="3200" b="1" dirty="0">
              <a:ln w="22225">
                <a:solidFill>
                  <a:schemeClr val="accent2"/>
                </a:solidFill>
                <a:prstDash val="solid"/>
              </a:ln>
              <a:solidFill>
                <a:srgbClr val="0000FF"/>
              </a:solidFill>
              <a:latin typeface="Times New Roman" pitchFamily="18" charset="0"/>
              <a:cs typeface="Times New Roman" pitchFamily="18" charset="0"/>
            </a:endParaRPr>
          </a:p>
        </p:txBody>
      </p:sp>
      <p:sp>
        <p:nvSpPr>
          <p:cNvPr id="8" name="TextBox 2">
            <a:extLst>
              <a:ext uri="{FF2B5EF4-FFF2-40B4-BE49-F238E27FC236}">
                <a16:creationId xmlns:a16="http://schemas.microsoft.com/office/drawing/2014/main" id="{0539AD52-6701-0CB3-9A47-D3397A00E8AD}"/>
              </a:ext>
            </a:extLst>
          </p:cNvPr>
          <p:cNvSpPr txBox="1"/>
          <p:nvPr/>
        </p:nvSpPr>
        <p:spPr>
          <a:xfrm>
            <a:off x="119270" y="2094829"/>
            <a:ext cx="12072730" cy="584775"/>
          </a:xfrm>
          <a:prstGeom prst="rect">
            <a:avLst/>
          </a:prstGeom>
          <a:noFill/>
        </p:spPr>
        <p:txBody>
          <a:bodyPr wrap="square" rtlCol="0">
            <a:spAutoFit/>
          </a:bodyPr>
          <a:lstStyle/>
          <a:p>
            <a:r>
              <a:rPr lang="en-US" sz="3200" b="1" dirty="0" err="1">
                <a:solidFill>
                  <a:srgbClr val="002060"/>
                </a:solidFill>
                <a:latin typeface="Times New Roman" pitchFamily="18" charset="0"/>
                <a:cs typeface="Times New Roman" pitchFamily="18" charset="0"/>
              </a:rPr>
              <a:t>Tìm</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từ</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ngữ</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có</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tiếng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bắt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đầu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bằng</a:t>
            </a:r>
            <a:r>
              <a:rPr lang="en-US" sz="3200" b="1" dirty="0">
                <a:solidFill>
                  <a:srgbClr val="00206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l</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hoặc</a:t>
            </a:r>
            <a:r>
              <a:rPr lang="en-US" sz="3200" b="1" dirty="0">
                <a:solidFill>
                  <a:srgbClr val="00206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gọi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sự</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vật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trong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hình</a:t>
            </a:r>
            <a:r>
              <a:rPr lang="en-US" sz="3200" b="1" dirty="0">
                <a:solidFill>
                  <a:srgbClr val="002060"/>
                </a:solidFill>
                <a:latin typeface="Times New Roman" pitchFamily="18" charset="0"/>
                <a:cs typeface="Times New Roman" pitchFamily="18" charset="0"/>
              </a:rPr>
              <a:t>.</a:t>
            </a:r>
            <a:endParaRPr lang="vi-VN" sz="3200" b="1" dirty="0">
              <a:solidFill>
                <a:srgbClr val="002060"/>
              </a:solidFill>
              <a:latin typeface="Times New Roman" pitchFamily="18" charset="0"/>
              <a:cs typeface="Times New Roman" pitchFamily="18" charset="0"/>
            </a:endParaRPr>
          </a:p>
        </p:txBody>
      </p:sp>
      <p:pic>
        <p:nvPicPr>
          <p:cNvPr id="10" name="Hình ảnh 9" descr="Ảnh có chứa thiết bị, sắt">
            <a:extLst>
              <a:ext uri="{FF2B5EF4-FFF2-40B4-BE49-F238E27FC236}">
                <a16:creationId xmlns:a16="http://schemas.microsoft.com/office/drawing/2014/main" id="{57E3C25C-94C9-551B-0809-4E7D6A2D7E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0931" y="3127513"/>
            <a:ext cx="6223820" cy="3564836"/>
          </a:xfrm>
          <a:prstGeom prst="rect">
            <a:avLst/>
          </a:prstGeom>
        </p:spPr>
      </p:pic>
      <p:sp>
        <p:nvSpPr>
          <p:cNvPr id="19" name="AutoShape 37">
            <a:extLst>
              <a:ext uri="{FF2B5EF4-FFF2-40B4-BE49-F238E27FC236}">
                <a16:creationId xmlns:a16="http://schemas.microsoft.com/office/drawing/2014/main" id="{341D43F2-DE2A-FBB3-AE94-3C5FEFA35A16}"/>
              </a:ext>
            </a:extLst>
          </p:cNvPr>
          <p:cNvSpPr>
            <a:spLocks noChangeArrowheads="1"/>
          </p:cNvSpPr>
          <p:nvPr/>
        </p:nvSpPr>
        <p:spPr bwMode="auto">
          <a:xfrm>
            <a:off x="10727168" y="5471783"/>
            <a:ext cx="1371600" cy="676537"/>
          </a:xfrm>
          <a:prstGeom prst="cloudCallout">
            <a:avLst>
              <a:gd name="adj1" fmla="val 226736"/>
              <a:gd name="adj2" fmla="val 73718"/>
            </a:avLst>
          </a:prstGeom>
          <a:solidFill>
            <a:srgbClr val="FFFF99"/>
          </a:solidFill>
          <a:ln>
            <a:noFill/>
          </a:ln>
          <a:effectLst/>
        </p:spPr>
        <p:txBody>
          <a:bodyPr anchor="ctr"/>
          <a:lstStyle/>
          <a:p>
            <a:pPr algn="ctr" eaLnBrk="1" hangingPunct="1">
              <a:defRPr/>
            </a:pPr>
            <a:r>
              <a:rPr lang="en-US" altLang="en-US" sz="2400" b="1" dirty="0">
                <a:solidFill>
                  <a:srgbClr val="0000CC"/>
                </a:solidFill>
                <a:effectLst>
                  <a:outerShdw blurRad="38100" dist="38100" dir="2700000" algn="tl">
                    <a:srgbClr val="000000"/>
                  </a:outerShdw>
                </a:effectLst>
                <a:latin typeface=".VnTime" pitchFamily="34" charset="0"/>
                <a:cs typeface="Arial" charset="0"/>
              </a:rPr>
              <a:t>BẮT ĐẦU</a:t>
            </a:r>
          </a:p>
        </p:txBody>
      </p:sp>
      <p:grpSp>
        <p:nvGrpSpPr>
          <p:cNvPr id="20" name="Group 38">
            <a:extLst>
              <a:ext uri="{FF2B5EF4-FFF2-40B4-BE49-F238E27FC236}">
                <a16:creationId xmlns:a16="http://schemas.microsoft.com/office/drawing/2014/main" id="{42E8F427-0582-F1C0-C920-F3CB6B83EB09}"/>
              </a:ext>
            </a:extLst>
          </p:cNvPr>
          <p:cNvGrpSpPr>
            <a:grpSpLocks/>
          </p:cNvGrpSpPr>
          <p:nvPr/>
        </p:nvGrpSpPr>
        <p:grpSpPr bwMode="auto">
          <a:xfrm>
            <a:off x="10000942" y="322146"/>
            <a:ext cx="1597025" cy="1223963"/>
            <a:chOff x="4450" y="0"/>
            <a:chExt cx="1118" cy="1104"/>
          </a:xfrm>
        </p:grpSpPr>
        <p:pic>
          <p:nvPicPr>
            <p:cNvPr id="21" name="Picture 39" descr="CLOCK">
              <a:extLst>
                <a:ext uri="{FF2B5EF4-FFF2-40B4-BE49-F238E27FC236}">
                  <a16:creationId xmlns:a16="http://schemas.microsoft.com/office/drawing/2014/main" id="{0DADDF27-0ABC-42AC-1AD4-FD4A80ECEF9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40">
              <a:extLst>
                <a:ext uri="{FF2B5EF4-FFF2-40B4-BE49-F238E27FC236}">
                  <a16:creationId xmlns:a16="http://schemas.microsoft.com/office/drawing/2014/main" id="{92550DD9-6F61-D34C-AB52-77489B5AFE15}"/>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01s </a:t>
              </a:r>
            </a:p>
          </p:txBody>
        </p:sp>
      </p:grpSp>
      <p:grpSp>
        <p:nvGrpSpPr>
          <p:cNvPr id="23" name="Group 41">
            <a:extLst>
              <a:ext uri="{FF2B5EF4-FFF2-40B4-BE49-F238E27FC236}">
                <a16:creationId xmlns:a16="http://schemas.microsoft.com/office/drawing/2014/main" id="{4D47BA51-2B3D-88B2-C537-4CEEE15FACC7}"/>
              </a:ext>
            </a:extLst>
          </p:cNvPr>
          <p:cNvGrpSpPr>
            <a:grpSpLocks/>
          </p:cNvGrpSpPr>
          <p:nvPr/>
        </p:nvGrpSpPr>
        <p:grpSpPr bwMode="auto">
          <a:xfrm>
            <a:off x="9978717" y="322146"/>
            <a:ext cx="1597025" cy="1223963"/>
            <a:chOff x="4450" y="0"/>
            <a:chExt cx="1118" cy="1104"/>
          </a:xfrm>
        </p:grpSpPr>
        <p:pic>
          <p:nvPicPr>
            <p:cNvPr id="24" name="Picture 42" descr="CLOCK">
              <a:extLst>
                <a:ext uri="{FF2B5EF4-FFF2-40B4-BE49-F238E27FC236}">
                  <a16:creationId xmlns:a16="http://schemas.microsoft.com/office/drawing/2014/main" id="{65FF222D-8B45-F324-8CA3-DE0ACB8181D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43">
              <a:extLst>
                <a:ext uri="{FF2B5EF4-FFF2-40B4-BE49-F238E27FC236}">
                  <a16:creationId xmlns:a16="http://schemas.microsoft.com/office/drawing/2014/main" id="{D9535E3F-6E9F-2C67-1751-278B65B6E567}"/>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02s </a:t>
              </a:r>
            </a:p>
          </p:txBody>
        </p:sp>
      </p:grpSp>
      <p:grpSp>
        <p:nvGrpSpPr>
          <p:cNvPr id="26" name="Group 44">
            <a:extLst>
              <a:ext uri="{FF2B5EF4-FFF2-40B4-BE49-F238E27FC236}">
                <a16:creationId xmlns:a16="http://schemas.microsoft.com/office/drawing/2014/main" id="{818F3F0A-44CF-C41E-7652-68B9A7F820E6}"/>
              </a:ext>
            </a:extLst>
          </p:cNvPr>
          <p:cNvGrpSpPr>
            <a:grpSpLocks/>
          </p:cNvGrpSpPr>
          <p:nvPr/>
        </p:nvGrpSpPr>
        <p:grpSpPr bwMode="auto">
          <a:xfrm>
            <a:off x="10000942" y="322146"/>
            <a:ext cx="1597025" cy="1223963"/>
            <a:chOff x="4450" y="0"/>
            <a:chExt cx="1118" cy="1104"/>
          </a:xfrm>
        </p:grpSpPr>
        <p:pic>
          <p:nvPicPr>
            <p:cNvPr id="27" name="Picture 45" descr="CLOCK">
              <a:extLst>
                <a:ext uri="{FF2B5EF4-FFF2-40B4-BE49-F238E27FC236}">
                  <a16:creationId xmlns:a16="http://schemas.microsoft.com/office/drawing/2014/main" id="{16BB0FFE-8897-F650-B773-2D786DF596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AutoShape 46">
              <a:extLst>
                <a:ext uri="{FF2B5EF4-FFF2-40B4-BE49-F238E27FC236}">
                  <a16:creationId xmlns:a16="http://schemas.microsoft.com/office/drawing/2014/main" id="{F8BC3CFF-FF06-BD5B-72B6-9CEBB4ECFA0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03s </a:t>
              </a:r>
            </a:p>
          </p:txBody>
        </p:sp>
      </p:grpSp>
      <p:grpSp>
        <p:nvGrpSpPr>
          <p:cNvPr id="29" name="Group 47">
            <a:extLst>
              <a:ext uri="{FF2B5EF4-FFF2-40B4-BE49-F238E27FC236}">
                <a16:creationId xmlns:a16="http://schemas.microsoft.com/office/drawing/2014/main" id="{1ED600CE-F1FB-6ECA-CD51-763B55F69F6B}"/>
              </a:ext>
            </a:extLst>
          </p:cNvPr>
          <p:cNvGrpSpPr>
            <a:grpSpLocks/>
          </p:cNvGrpSpPr>
          <p:nvPr/>
        </p:nvGrpSpPr>
        <p:grpSpPr bwMode="auto">
          <a:xfrm>
            <a:off x="10000942" y="322146"/>
            <a:ext cx="1597025" cy="1223963"/>
            <a:chOff x="4450" y="0"/>
            <a:chExt cx="1118" cy="1104"/>
          </a:xfrm>
        </p:grpSpPr>
        <p:pic>
          <p:nvPicPr>
            <p:cNvPr id="30" name="Picture 48" descr="CLOCK">
              <a:extLst>
                <a:ext uri="{FF2B5EF4-FFF2-40B4-BE49-F238E27FC236}">
                  <a16:creationId xmlns:a16="http://schemas.microsoft.com/office/drawing/2014/main" id="{55AAD881-9464-FA8F-FBCA-C683D2CA89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AutoShape 49">
              <a:extLst>
                <a:ext uri="{FF2B5EF4-FFF2-40B4-BE49-F238E27FC236}">
                  <a16:creationId xmlns:a16="http://schemas.microsoft.com/office/drawing/2014/main" id="{199C42CC-92D3-F5D8-35C6-FD8F0E53281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04s </a:t>
              </a:r>
            </a:p>
          </p:txBody>
        </p:sp>
      </p:grpSp>
      <p:grpSp>
        <p:nvGrpSpPr>
          <p:cNvPr id="32" name="Group 50">
            <a:extLst>
              <a:ext uri="{FF2B5EF4-FFF2-40B4-BE49-F238E27FC236}">
                <a16:creationId xmlns:a16="http://schemas.microsoft.com/office/drawing/2014/main" id="{78377A04-3868-82E0-5DA3-0AE6A07818C2}"/>
              </a:ext>
            </a:extLst>
          </p:cNvPr>
          <p:cNvGrpSpPr>
            <a:grpSpLocks/>
          </p:cNvGrpSpPr>
          <p:nvPr/>
        </p:nvGrpSpPr>
        <p:grpSpPr bwMode="auto">
          <a:xfrm>
            <a:off x="9978717" y="322146"/>
            <a:ext cx="1597025" cy="1223963"/>
            <a:chOff x="4450" y="0"/>
            <a:chExt cx="1118" cy="1104"/>
          </a:xfrm>
        </p:grpSpPr>
        <p:pic>
          <p:nvPicPr>
            <p:cNvPr id="33" name="Picture 51" descr="CLOCK">
              <a:extLst>
                <a:ext uri="{FF2B5EF4-FFF2-40B4-BE49-F238E27FC236}">
                  <a16:creationId xmlns:a16="http://schemas.microsoft.com/office/drawing/2014/main" id="{DE2B7BC9-E85C-4C2E-CDC0-4713AC4394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AutoShape 52">
              <a:extLst>
                <a:ext uri="{FF2B5EF4-FFF2-40B4-BE49-F238E27FC236}">
                  <a16:creationId xmlns:a16="http://schemas.microsoft.com/office/drawing/2014/main" id="{EE936744-1C12-AAC7-0DE0-1081FD7E62C2}"/>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05s </a:t>
              </a:r>
            </a:p>
          </p:txBody>
        </p:sp>
      </p:grpSp>
      <p:grpSp>
        <p:nvGrpSpPr>
          <p:cNvPr id="35" name="Group 53">
            <a:extLst>
              <a:ext uri="{FF2B5EF4-FFF2-40B4-BE49-F238E27FC236}">
                <a16:creationId xmlns:a16="http://schemas.microsoft.com/office/drawing/2014/main" id="{1855B184-4000-29D4-3E49-32B349DB68DA}"/>
              </a:ext>
            </a:extLst>
          </p:cNvPr>
          <p:cNvGrpSpPr>
            <a:grpSpLocks/>
          </p:cNvGrpSpPr>
          <p:nvPr/>
        </p:nvGrpSpPr>
        <p:grpSpPr bwMode="auto">
          <a:xfrm>
            <a:off x="10000942" y="322146"/>
            <a:ext cx="1597025" cy="1223963"/>
            <a:chOff x="4450" y="0"/>
            <a:chExt cx="1118" cy="1104"/>
          </a:xfrm>
        </p:grpSpPr>
        <p:pic>
          <p:nvPicPr>
            <p:cNvPr id="36" name="Picture 54" descr="CLOCK">
              <a:extLst>
                <a:ext uri="{FF2B5EF4-FFF2-40B4-BE49-F238E27FC236}">
                  <a16:creationId xmlns:a16="http://schemas.microsoft.com/office/drawing/2014/main" id="{F9EEEF7B-6EFD-0CE1-ADE5-0085BEBC44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AutoShape 55">
              <a:extLst>
                <a:ext uri="{FF2B5EF4-FFF2-40B4-BE49-F238E27FC236}">
                  <a16:creationId xmlns:a16="http://schemas.microsoft.com/office/drawing/2014/main" id="{14E0AEB9-750E-9C96-8A85-145C83AACA48}"/>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06s </a:t>
              </a:r>
            </a:p>
          </p:txBody>
        </p:sp>
      </p:grpSp>
      <p:grpSp>
        <p:nvGrpSpPr>
          <p:cNvPr id="38" name="Group 56">
            <a:extLst>
              <a:ext uri="{FF2B5EF4-FFF2-40B4-BE49-F238E27FC236}">
                <a16:creationId xmlns:a16="http://schemas.microsoft.com/office/drawing/2014/main" id="{3DBAF76E-D1F9-3B0F-3A35-6AF5162A38BB}"/>
              </a:ext>
            </a:extLst>
          </p:cNvPr>
          <p:cNvGrpSpPr>
            <a:grpSpLocks/>
          </p:cNvGrpSpPr>
          <p:nvPr/>
        </p:nvGrpSpPr>
        <p:grpSpPr bwMode="auto">
          <a:xfrm>
            <a:off x="10000942" y="322146"/>
            <a:ext cx="1597025" cy="1223963"/>
            <a:chOff x="4450" y="0"/>
            <a:chExt cx="1118" cy="1104"/>
          </a:xfrm>
        </p:grpSpPr>
        <p:pic>
          <p:nvPicPr>
            <p:cNvPr id="39" name="Picture 57" descr="CLOCK">
              <a:extLst>
                <a:ext uri="{FF2B5EF4-FFF2-40B4-BE49-F238E27FC236}">
                  <a16:creationId xmlns:a16="http://schemas.microsoft.com/office/drawing/2014/main" id="{3118535B-4074-11DA-3C1C-4917CEC0EF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AutoShape 58">
              <a:extLst>
                <a:ext uri="{FF2B5EF4-FFF2-40B4-BE49-F238E27FC236}">
                  <a16:creationId xmlns:a16="http://schemas.microsoft.com/office/drawing/2014/main" id="{F8835999-7B34-9E9B-420E-705FB31C0CC3}"/>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07s </a:t>
              </a:r>
            </a:p>
          </p:txBody>
        </p:sp>
      </p:grpSp>
      <p:grpSp>
        <p:nvGrpSpPr>
          <p:cNvPr id="41" name="Group 59">
            <a:extLst>
              <a:ext uri="{FF2B5EF4-FFF2-40B4-BE49-F238E27FC236}">
                <a16:creationId xmlns:a16="http://schemas.microsoft.com/office/drawing/2014/main" id="{9E09BB9C-5E8C-48D2-AC04-7114D15FB221}"/>
              </a:ext>
            </a:extLst>
          </p:cNvPr>
          <p:cNvGrpSpPr>
            <a:grpSpLocks/>
          </p:cNvGrpSpPr>
          <p:nvPr/>
        </p:nvGrpSpPr>
        <p:grpSpPr bwMode="auto">
          <a:xfrm>
            <a:off x="10000942" y="322146"/>
            <a:ext cx="1597025" cy="1223963"/>
            <a:chOff x="4450" y="0"/>
            <a:chExt cx="1118" cy="1104"/>
          </a:xfrm>
        </p:grpSpPr>
        <p:pic>
          <p:nvPicPr>
            <p:cNvPr id="42" name="Picture 60" descr="CLOCK">
              <a:extLst>
                <a:ext uri="{FF2B5EF4-FFF2-40B4-BE49-F238E27FC236}">
                  <a16:creationId xmlns:a16="http://schemas.microsoft.com/office/drawing/2014/main" id="{BCD7EA01-370E-D21C-CD45-412B56024C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AutoShape 61">
              <a:extLst>
                <a:ext uri="{FF2B5EF4-FFF2-40B4-BE49-F238E27FC236}">
                  <a16:creationId xmlns:a16="http://schemas.microsoft.com/office/drawing/2014/main" id="{74C0BB26-43D9-3806-736A-52BBBEE12C30}"/>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08s </a:t>
              </a:r>
            </a:p>
          </p:txBody>
        </p:sp>
      </p:grpSp>
      <p:grpSp>
        <p:nvGrpSpPr>
          <p:cNvPr id="44" name="Group 62">
            <a:extLst>
              <a:ext uri="{FF2B5EF4-FFF2-40B4-BE49-F238E27FC236}">
                <a16:creationId xmlns:a16="http://schemas.microsoft.com/office/drawing/2014/main" id="{9E6EFCF1-28B8-56E9-70EC-541D1235B769}"/>
              </a:ext>
            </a:extLst>
          </p:cNvPr>
          <p:cNvGrpSpPr>
            <a:grpSpLocks/>
          </p:cNvGrpSpPr>
          <p:nvPr/>
        </p:nvGrpSpPr>
        <p:grpSpPr bwMode="auto">
          <a:xfrm>
            <a:off x="9962842" y="309446"/>
            <a:ext cx="1597025" cy="1223963"/>
            <a:chOff x="4450" y="0"/>
            <a:chExt cx="1118" cy="1104"/>
          </a:xfrm>
        </p:grpSpPr>
        <p:pic>
          <p:nvPicPr>
            <p:cNvPr id="45" name="Picture 63" descr="CLOCK">
              <a:extLst>
                <a:ext uri="{FF2B5EF4-FFF2-40B4-BE49-F238E27FC236}">
                  <a16:creationId xmlns:a16="http://schemas.microsoft.com/office/drawing/2014/main" id="{8A99376E-2537-DF8E-8FA1-94B4E13A23B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64">
              <a:extLst>
                <a:ext uri="{FF2B5EF4-FFF2-40B4-BE49-F238E27FC236}">
                  <a16:creationId xmlns:a16="http://schemas.microsoft.com/office/drawing/2014/main" id="{3D651C22-3E96-42B6-E9BA-E046FEA899AF}"/>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09s </a:t>
              </a:r>
            </a:p>
          </p:txBody>
        </p:sp>
      </p:grpSp>
      <p:grpSp>
        <p:nvGrpSpPr>
          <p:cNvPr id="47" name="Group 65">
            <a:extLst>
              <a:ext uri="{FF2B5EF4-FFF2-40B4-BE49-F238E27FC236}">
                <a16:creationId xmlns:a16="http://schemas.microsoft.com/office/drawing/2014/main" id="{44841395-34BD-58FF-CB26-5E75D0EEA634}"/>
              </a:ext>
            </a:extLst>
          </p:cNvPr>
          <p:cNvGrpSpPr>
            <a:grpSpLocks/>
          </p:cNvGrpSpPr>
          <p:nvPr/>
        </p:nvGrpSpPr>
        <p:grpSpPr bwMode="auto">
          <a:xfrm>
            <a:off x="10000942" y="322146"/>
            <a:ext cx="1597025" cy="1223963"/>
            <a:chOff x="4450" y="0"/>
            <a:chExt cx="1118" cy="1104"/>
          </a:xfrm>
        </p:grpSpPr>
        <p:pic>
          <p:nvPicPr>
            <p:cNvPr id="48" name="Picture 66" descr="CLOCK">
              <a:extLst>
                <a:ext uri="{FF2B5EF4-FFF2-40B4-BE49-F238E27FC236}">
                  <a16:creationId xmlns:a16="http://schemas.microsoft.com/office/drawing/2014/main" id="{5BE708BF-AABC-892E-4B55-F8F43A799F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AutoShape 67">
              <a:extLst>
                <a:ext uri="{FF2B5EF4-FFF2-40B4-BE49-F238E27FC236}">
                  <a16:creationId xmlns:a16="http://schemas.microsoft.com/office/drawing/2014/main" id="{AD49E6CD-BB0C-E5BB-E6D4-487C1951DB94}"/>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10s </a:t>
              </a:r>
            </a:p>
          </p:txBody>
        </p:sp>
      </p:grpSp>
      <p:grpSp>
        <p:nvGrpSpPr>
          <p:cNvPr id="50" name="Group 68">
            <a:extLst>
              <a:ext uri="{FF2B5EF4-FFF2-40B4-BE49-F238E27FC236}">
                <a16:creationId xmlns:a16="http://schemas.microsoft.com/office/drawing/2014/main" id="{C6833BD5-87A4-072A-7E00-7805D16215D6}"/>
              </a:ext>
            </a:extLst>
          </p:cNvPr>
          <p:cNvGrpSpPr>
            <a:grpSpLocks/>
          </p:cNvGrpSpPr>
          <p:nvPr/>
        </p:nvGrpSpPr>
        <p:grpSpPr bwMode="auto">
          <a:xfrm>
            <a:off x="9978717" y="322146"/>
            <a:ext cx="1597025" cy="1223963"/>
            <a:chOff x="4450" y="0"/>
            <a:chExt cx="1118" cy="1104"/>
          </a:xfrm>
        </p:grpSpPr>
        <p:pic>
          <p:nvPicPr>
            <p:cNvPr id="51" name="Picture 69" descr="CLOCK">
              <a:extLst>
                <a:ext uri="{FF2B5EF4-FFF2-40B4-BE49-F238E27FC236}">
                  <a16:creationId xmlns:a16="http://schemas.microsoft.com/office/drawing/2014/main" id="{166D9D46-AFDB-9F37-8D0C-FFDDFACC84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AutoShape 70">
              <a:extLst>
                <a:ext uri="{FF2B5EF4-FFF2-40B4-BE49-F238E27FC236}">
                  <a16:creationId xmlns:a16="http://schemas.microsoft.com/office/drawing/2014/main" id="{A63FA4B1-33CB-1D7E-CC49-EBB96B08657F}"/>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11s </a:t>
              </a:r>
            </a:p>
          </p:txBody>
        </p:sp>
      </p:grpSp>
      <p:grpSp>
        <p:nvGrpSpPr>
          <p:cNvPr id="53" name="Group 71">
            <a:extLst>
              <a:ext uri="{FF2B5EF4-FFF2-40B4-BE49-F238E27FC236}">
                <a16:creationId xmlns:a16="http://schemas.microsoft.com/office/drawing/2014/main" id="{FEBC7430-8058-217F-9626-BF9CCA5B9FE2}"/>
              </a:ext>
            </a:extLst>
          </p:cNvPr>
          <p:cNvGrpSpPr>
            <a:grpSpLocks/>
          </p:cNvGrpSpPr>
          <p:nvPr/>
        </p:nvGrpSpPr>
        <p:grpSpPr bwMode="auto">
          <a:xfrm>
            <a:off x="10000942" y="322146"/>
            <a:ext cx="1597025" cy="1223963"/>
            <a:chOff x="4450" y="0"/>
            <a:chExt cx="1118" cy="1104"/>
          </a:xfrm>
        </p:grpSpPr>
        <p:pic>
          <p:nvPicPr>
            <p:cNvPr id="54" name="Picture 72" descr="CLOCK">
              <a:extLst>
                <a:ext uri="{FF2B5EF4-FFF2-40B4-BE49-F238E27FC236}">
                  <a16:creationId xmlns:a16="http://schemas.microsoft.com/office/drawing/2014/main" id="{862A2D74-8BB4-F1E2-A786-DE846AF86F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AutoShape 73">
              <a:extLst>
                <a:ext uri="{FF2B5EF4-FFF2-40B4-BE49-F238E27FC236}">
                  <a16:creationId xmlns:a16="http://schemas.microsoft.com/office/drawing/2014/main" id="{D766DB3C-DC26-C623-40E7-B1DEAB3A046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12s </a:t>
              </a:r>
            </a:p>
          </p:txBody>
        </p:sp>
      </p:grpSp>
      <p:grpSp>
        <p:nvGrpSpPr>
          <p:cNvPr id="56" name="Group 74">
            <a:extLst>
              <a:ext uri="{FF2B5EF4-FFF2-40B4-BE49-F238E27FC236}">
                <a16:creationId xmlns:a16="http://schemas.microsoft.com/office/drawing/2014/main" id="{FE38507C-4168-B956-7D2C-2B17C3A56631}"/>
              </a:ext>
            </a:extLst>
          </p:cNvPr>
          <p:cNvGrpSpPr>
            <a:grpSpLocks/>
          </p:cNvGrpSpPr>
          <p:nvPr/>
        </p:nvGrpSpPr>
        <p:grpSpPr bwMode="auto">
          <a:xfrm>
            <a:off x="9978717" y="322146"/>
            <a:ext cx="1597025" cy="1223963"/>
            <a:chOff x="4450" y="0"/>
            <a:chExt cx="1118" cy="1104"/>
          </a:xfrm>
        </p:grpSpPr>
        <p:pic>
          <p:nvPicPr>
            <p:cNvPr id="57" name="Picture 75" descr="CLOCK">
              <a:extLst>
                <a:ext uri="{FF2B5EF4-FFF2-40B4-BE49-F238E27FC236}">
                  <a16:creationId xmlns:a16="http://schemas.microsoft.com/office/drawing/2014/main" id="{58B0EB34-4F8E-EE93-23B5-93A48E39D0B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AutoShape 76">
              <a:extLst>
                <a:ext uri="{FF2B5EF4-FFF2-40B4-BE49-F238E27FC236}">
                  <a16:creationId xmlns:a16="http://schemas.microsoft.com/office/drawing/2014/main" id="{B0E8EC59-020B-FE94-23F5-088AE91A71DC}"/>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13s </a:t>
              </a:r>
            </a:p>
          </p:txBody>
        </p:sp>
      </p:grpSp>
      <p:grpSp>
        <p:nvGrpSpPr>
          <p:cNvPr id="59" name="Group 77">
            <a:extLst>
              <a:ext uri="{FF2B5EF4-FFF2-40B4-BE49-F238E27FC236}">
                <a16:creationId xmlns:a16="http://schemas.microsoft.com/office/drawing/2014/main" id="{2ED5B22A-602C-9884-3A5C-0122530E9B7E}"/>
              </a:ext>
            </a:extLst>
          </p:cNvPr>
          <p:cNvGrpSpPr>
            <a:grpSpLocks/>
          </p:cNvGrpSpPr>
          <p:nvPr/>
        </p:nvGrpSpPr>
        <p:grpSpPr bwMode="auto">
          <a:xfrm>
            <a:off x="9978717" y="322146"/>
            <a:ext cx="1597025" cy="1223963"/>
            <a:chOff x="4450" y="0"/>
            <a:chExt cx="1118" cy="1104"/>
          </a:xfrm>
        </p:grpSpPr>
        <p:pic>
          <p:nvPicPr>
            <p:cNvPr id="60" name="Picture 78" descr="CLOCK">
              <a:extLst>
                <a:ext uri="{FF2B5EF4-FFF2-40B4-BE49-F238E27FC236}">
                  <a16:creationId xmlns:a16="http://schemas.microsoft.com/office/drawing/2014/main" id="{0E7C8979-7E0E-2BDE-2DAC-602E54D348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AutoShape 79">
              <a:extLst>
                <a:ext uri="{FF2B5EF4-FFF2-40B4-BE49-F238E27FC236}">
                  <a16:creationId xmlns:a16="http://schemas.microsoft.com/office/drawing/2014/main" id="{BA49D41F-DB67-9F9B-4A94-35EA8BFD79A2}"/>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14s </a:t>
              </a:r>
            </a:p>
          </p:txBody>
        </p:sp>
      </p:grpSp>
      <p:grpSp>
        <p:nvGrpSpPr>
          <p:cNvPr id="62" name="Group 80">
            <a:extLst>
              <a:ext uri="{FF2B5EF4-FFF2-40B4-BE49-F238E27FC236}">
                <a16:creationId xmlns:a16="http://schemas.microsoft.com/office/drawing/2014/main" id="{4E5820A7-0AFC-7C52-1C55-C4BA96D7B23C}"/>
              </a:ext>
            </a:extLst>
          </p:cNvPr>
          <p:cNvGrpSpPr>
            <a:grpSpLocks/>
          </p:cNvGrpSpPr>
          <p:nvPr/>
        </p:nvGrpSpPr>
        <p:grpSpPr bwMode="auto">
          <a:xfrm>
            <a:off x="10000942" y="322146"/>
            <a:ext cx="1597025" cy="1223963"/>
            <a:chOff x="4450" y="0"/>
            <a:chExt cx="1118" cy="1104"/>
          </a:xfrm>
        </p:grpSpPr>
        <p:pic>
          <p:nvPicPr>
            <p:cNvPr id="63" name="Picture 81" descr="CLOCK">
              <a:extLst>
                <a:ext uri="{FF2B5EF4-FFF2-40B4-BE49-F238E27FC236}">
                  <a16:creationId xmlns:a16="http://schemas.microsoft.com/office/drawing/2014/main" id="{0A0E69A4-CE2E-95AB-89B6-AAA5619D2F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AutoShape 82">
              <a:extLst>
                <a:ext uri="{FF2B5EF4-FFF2-40B4-BE49-F238E27FC236}">
                  <a16:creationId xmlns:a16="http://schemas.microsoft.com/office/drawing/2014/main" id="{C9F1151F-14C4-521D-C93F-7977B349C1B7}"/>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dirty="0">
                  <a:solidFill>
                    <a:srgbClr val="FF3300"/>
                  </a:solidFill>
                  <a:latin typeface="Times New Roman" panose="02020603050405020304" pitchFamily="18" charset="0"/>
                </a:rPr>
                <a:t>15s </a:t>
              </a:r>
            </a:p>
          </p:txBody>
        </p:sp>
      </p:grpSp>
      <p:sp>
        <p:nvSpPr>
          <p:cNvPr id="65" name="AutoShape 83">
            <a:extLst>
              <a:ext uri="{FF2B5EF4-FFF2-40B4-BE49-F238E27FC236}">
                <a16:creationId xmlns:a16="http://schemas.microsoft.com/office/drawing/2014/main" id="{F9D8EE6D-0DCD-BCB3-3B19-0534EF024DF2}"/>
              </a:ext>
            </a:extLst>
          </p:cNvPr>
          <p:cNvSpPr>
            <a:spLocks noChangeArrowheads="1"/>
          </p:cNvSpPr>
          <p:nvPr/>
        </p:nvSpPr>
        <p:spPr bwMode="auto">
          <a:xfrm>
            <a:off x="10674848" y="5005320"/>
            <a:ext cx="1371600" cy="1219200"/>
          </a:xfrm>
          <a:prstGeom prst="cloudCallout">
            <a:avLst>
              <a:gd name="adj1" fmla="val 259375"/>
              <a:gd name="adj2" fmla="val 34417"/>
            </a:avLst>
          </a:prstGeom>
          <a:solidFill>
            <a:srgbClr val="FFFF99"/>
          </a:solidFill>
          <a:ln>
            <a:noFill/>
          </a:ln>
          <a:effectLst/>
        </p:spPr>
        <p:txBody>
          <a:bodyPr anchor="ctr"/>
          <a:lstStyle/>
          <a:p>
            <a:pPr algn="ctr" eaLnBrk="1" hangingPunct="1">
              <a:defRPr/>
            </a:pPr>
            <a:r>
              <a:rPr lang="en-US" altLang="en-US" sz="2000" b="1" dirty="0">
                <a:solidFill>
                  <a:srgbClr val="0000CC"/>
                </a:solidFill>
                <a:effectLst>
                  <a:outerShdw blurRad="38100" dist="38100" dir="2700000" algn="tl">
                    <a:srgbClr val="000000"/>
                  </a:outerShdw>
                </a:effectLst>
                <a:latin typeface="Times New Roman" pitchFamily="18" charset="0"/>
                <a:cs typeface="Arial" charset="0"/>
              </a:rPr>
              <a:t>HẾT GIỜ</a:t>
            </a:r>
            <a:endParaRPr lang="en-US" altLang="en-US" sz="2000" b="1" dirty="0">
              <a:solidFill>
                <a:srgbClr val="0000CC"/>
              </a:solidFill>
              <a:effectLst>
                <a:outerShdw blurRad="38100" dist="38100" dir="2700000" algn="tl">
                  <a:srgbClr val="000000"/>
                </a:outerShdw>
              </a:effectLst>
              <a:latin typeface=".VnTime" pitchFamily="34" charset="0"/>
              <a:cs typeface="Arial" charset="0"/>
            </a:endParaRPr>
          </a:p>
        </p:txBody>
      </p:sp>
      <p:sp>
        <p:nvSpPr>
          <p:cNvPr id="69" name="AutoShape 12">
            <a:extLst>
              <a:ext uri="{FF2B5EF4-FFF2-40B4-BE49-F238E27FC236}">
                <a16:creationId xmlns:a16="http://schemas.microsoft.com/office/drawing/2014/main" id="{52FB12E3-7854-6354-E173-1F03AC9F6AC9}"/>
              </a:ext>
            </a:extLst>
          </p:cNvPr>
          <p:cNvSpPr>
            <a:spLocks noChangeArrowheads="1"/>
          </p:cNvSpPr>
          <p:nvPr/>
        </p:nvSpPr>
        <p:spPr bwMode="auto">
          <a:xfrm>
            <a:off x="1140663" y="4153456"/>
            <a:ext cx="1943737" cy="89535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US" b="1" dirty="0" err="1">
                <a:solidFill>
                  <a:srgbClr val="C00000"/>
                </a:solidFill>
                <a:latin typeface="Times New Roman" panose="02020603050405020304" pitchFamily="18" charset="0"/>
                <a:cs typeface="Times New Roman" panose="02020603050405020304" pitchFamily="18" charset="0"/>
              </a:rPr>
              <a:t>bàn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là</a:t>
            </a:r>
            <a:endParaRPr lang="en-US" b="1" dirty="0">
              <a:solidFill>
                <a:srgbClr val="C000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en-US" b="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4818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heckerboard(across)">
                                      <p:cBhvr>
                                        <p:cTn id="22" dur="1000"/>
                                        <p:tgtEl>
                                          <p:spTgt spid="19"/>
                                        </p:tgtEl>
                                      </p:cBhvr>
                                    </p:animEffect>
                                  </p:childTnLst>
                                  <p:subTnLst>
                                    <p:audio>
                                      <p:cMediaNode vol="0">
                                        <p:cTn display="0" masterRel="sameClick">
                                          <p:stCondLst>
                                            <p:cond evt="begin" delay="0">
                                              <p:tn val="20"/>
                                            </p:cond>
                                          </p:stCondLst>
                                          <p:endCondLst>
                                            <p:cond evt="onStopAudio" delay="0">
                                              <p:tgtEl>
                                                <p:sldTgt/>
                                              </p:tgtEl>
                                            </p:cond>
                                          </p:endCondLst>
                                        </p:cTn>
                                        <p:tgtEl>
                                          <p:sndTgt r:embed="rId2" name="REC04.wav"/>
                                        </p:tgtEl>
                                      </p:cMediaNode>
                                    </p:audio>
                                  </p:subTnLst>
                                </p:cTn>
                              </p:par>
                            </p:childTnLst>
                          </p:cTn>
                        </p:par>
                        <p:par>
                          <p:cTn id="23" fill="hold">
                            <p:stCondLst>
                              <p:cond delay="1000"/>
                            </p:stCondLst>
                            <p:childTnLst>
                              <p:par>
                                <p:cTn id="24" presetID="5" presetClass="exit" presetSubtype="10" fill="hold" nodeType="afterEffect">
                                  <p:stCondLst>
                                    <p:cond delay="500"/>
                                  </p:stCondLst>
                                  <p:childTnLst>
                                    <p:animEffect transition="out" filter="checkerboard(across)">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subTnLst>
                                    <p:audio>
                                      <p:cMediaNode vol="7000">
                                        <p:cTn display="0" masterRel="sameClick">
                                          <p:stCondLst>
                                            <p:cond evt="begin" delay="0">
                                              <p:tn val="24"/>
                                            </p:cond>
                                          </p:stCondLst>
                                          <p:endCondLst>
                                            <p:cond evt="onStopAudio" delay="0">
                                              <p:tgtEl>
                                                <p:sldTgt/>
                                              </p:tgtEl>
                                            </p:cond>
                                          </p:endCondLst>
                                        </p:cTn>
                                        <p:tgtEl>
                                          <p:sndTgt r:embed="rId2" name="REC04.wav"/>
                                        </p:tgtEl>
                                      </p:cMediaNode>
                                    </p:audio>
                                  </p:subTnLst>
                                </p:cTn>
                              </p:par>
                            </p:childTnLst>
                          </p:cTn>
                        </p:par>
                        <p:par>
                          <p:cTn id="27" fill="hold">
                            <p:stCondLst>
                              <p:cond delay="2000"/>
                            </p:stCondLst>
                            <p:childTnLst>
                              <p:par>
                                <p:cTn id="28" presetID="1" presetClass="entr" presetSubtype="0" fill="hold" nodeType="afterEffect">
                                  <p:stCondLst>
                                    <p:cond delay="1000"/>
                                  </p:stCondLst>
                                  <p:childTnLst>
                                    <p:set>
                                      <p:cBhvr>
                                        <p:cTn id="29"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28"/>
                                            </p:cond>
                                          </p:stCondLst>
                                          <p:endCondLst>
                                            <p:cond evt="onStopAudio" delay="0">
                                              <p:tgtEl>
                                                <p:sldTgt/>
                                              </p:tgtEl>
                                            </p:cond>
                                          </p:endCondLst>
                                        </p:cTn>
                                        <p:tgtEl>
                                          <p:sndTgt r:embed="rId3" name="DING.WAV"/>
                                        </p:tgtEl>
                                      </p:cMediaNode>
                                    </p:audio>
                                  </p:subTnLst>
                                </p:cTn>
                              </p:par>
                            </p:childTnLst>
                          </p:cTn>
                        </p:par>
                        <p:par>
                          <p:cTn id="30" fill="hold">
                            <p:stCondLst>
                              <p:cond delay="3000"/>
                            </p:stCondLst>
                            <p:childTnLst>
                              <p:par>
                                <p:cTn id="31" presetID="1" presetClass="entr" presetSubtype="0" fill="hold" nodeType="afterEffect">
                                  <p:stCondLst>
                                    <p:cond delay="1000"/>
                                  </p:stCondLst>
                                  <p:childTnLst>
                                    <p:set>
                                      <p:cBhvr>
                                        <p:cTn id="32" dur="1" fill="hold">
                                          <p:stCondLst>
                                            <p:cond delay="0"/>
                                          </p:stCondLst>
                                        </p:cTn>
                                        <p:tgtEl>
                                          <p:spTgt spid="23"/>
                                        </p:tgtEl>
                                        <p:attrNameLst>
                                          <p:attrName>style.visibility</p:attrName>
                                        </p:attrNameLst>
                                      </p:cBhvr>
                                      <p:to>
                                        <p:strVal val="visible"/>
                                      </p:to>
                                    </p:set>
                                  </p:childTnLst>
                                  <p:subTnLst>
                                    <p:audio>
                                      <p:cMediaNode vol="100000">
                                        <p:cTn display="0" masterRel="sameClick">
                                          <p:stCondLst>
                                            <p:cond evt="begin" delay="0">
                                              <p:tn val="31"/>
                                            </p:cond>
                                          </p:stCondLst>
                                          <p:endCondLst>
                                            <p:cond evt="onStopAudio" delay="0">
                                              <p:tgtEl>
                                                <p:sldTgt/>
                                              </p:tgtEl>
                                            </p:cond>
                                          </p:endCondLst>
                                        </p:cTn>
                                        <p:tgtEl>
                                          <p:sndTgt r:embed="rId3" name="DING.WAV"/>
                                        </p:tgtEl>
                                      </p:cMediaNode>
                                    </p:audio>
                                  </p:subTnLst>
                                </p:cTn>
                              </p:par>
                            </p:childTnLst>
                          </p:cTn>
                        </p:par>
                        <p:par>
                          <p:cTn id="33" fill="hold">
                            <p:stCondLst>
                              <p:cond delay="4000"/>
                            </p:stCondLst>
                            <p:childTnLst>
                              <p:par>
                                <p:cTn id="34" presetID="1" presetClass="entr" presetSubtype="0" fill="hold" nodeType="afterEffect">
                                  <p:stCondLst>
                                    <p:cond delay="1000"/>
                                  </p:stCondLst>
                                  <p:childTnLst>
                                    <p:set>
                                      <p:cBhvr>
                                        <p:cTn id="35" dur="1" fill="hold">
                                          <p:stCondLst>
                                            <p:cond delay="0"/>
                                          </p:stCondLst>
                                        </p:cTn>
                                        <p:tgtEl>
                                          <p:spTgt spid="26"/>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5000"/>
                            </p:stCondLst>
                            <p:childTnLst>
                              <p:par>
                                <p:cTn id="37" presetID="1" presetClass="entr" presetSubtype="0" fill="hold" nodeType="afterEffect">
                                  <p:stCondLst>
                                    <p:cond delay="1000"/>
                                  </p:stCondLst>
                                  <p:childTnLst>
                                    <p:set>
                                      <p:cBhvr>
                                        <p:cTn id="38" dur="1" fill="hold">
                                          <p:stCondLst>
                                            <p:cond delay="0"/>
                                          </p:stCondLst>
                                        </p:cTn>
                                        <p:tgtEl>
                                          <p:spTgt spid="29"/>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6000"/>
                            </p:stCondLst>
                            <p:childTnLst>
                              <p:par>
                                <p:cTn id="40" presetID="1" presetClass="entr" presetSubtype="0" fill="hold" nodeType="afterEffect">
                                  <p:stCondLst>
                                    <p:cond delay="1000"/>
                                  </p:stCondLst>
                                  <p:childTnLst>
                                    <p:set>
                                      <p:cBhvr>
                                        <p:cTn id="41" dur="1" fill="hold">
                                          <p:stCondLst>
                                            <p:cond delay="0"/>
                                          </p:stCondLst>
                                        </p:cTn>
                                        <p:tgtEl>
                                          <p:spTgt spid="32"/>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7000"/>
                            </p:stCondLst>
                            <p:childTnLst>
                              <p:par>
                                <p:cTn id="43" presetID="1" presetClass="entr" presetSubtype="0" fill="hold" nodeType="afterEffect">
                                  <p:stCondLst>
                                    <p:cond delay="1000"/>
                                  </p:stCondLst>
                                  <p:childTnLst>
                                    <p:set>
                                      <p:cBhvr>
                                        <p:cTn id="4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8000"/>
                            </p:stCondLst>
                            <p:childTnLst>
                              <p:par>
                                <p:cTn id="46" presetID="1" presetClass="entr" presetSubtype="0" fill="hold" nodeType="afterEffect">
                                  <p:stCondLst>
                                    <p:cond delay="1000"/>
                                  </p:stCondLst>
                                  <p:childTnLst>
                                    <p:set>
                                      <p:cBhvr>
                                        <p:cTn id="4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9000"/>
                            </p:stCondLst>
                            <p:childTnLst>
                              <p:par>
                                <p:cTn id="49" presetID="1" presetClass="entr" presetSubtype="0" fill="hold" nodeType="afterEffect">
                                  <p:stCondLst>
                                    <p:cond delay="1000"/>
                                  </p:stCondLst>
                                  <p:childTnLst>
                                    <p:set>
                                      <p:cBhvr>
                                        <p:cTn id="5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10000"/>
                            </p:stCondLst>
                            <p:childTnLst>
                              <p:par>
                                <p:cTn id="52" presetID="1" presetClass="entr" presetSubtype="0" fill="hold" nodeType="afterEffect">
                                  <p:stCondLst>
                                    <p:cond delay="1000"/>
                                  </p:stCondLst>
                                  <p:childTnLst>
                                    <p:set>
                                      <p:cBhvr>
                                        <p:cTn id="53"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11000"/>
                            </p:stCondLst>
                            <p:childTnLst>
                              <p:par>
                                <p:cTn id="55" presetID="1" presetClass="entr" presetSubtype="0" fill="hold" nodeType="afterEffect">
                                  <p:stCondLst>
                                    <p:cond delay="1000"/>
                                  </p:stCondLst>
                                  <p:childTnLst>
                                    <p:set>
                                      <p:cBhvr>
                                        <p:cTn id="5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2000"/>
                            </p:stCondLst>
                            <p:childTnLst>
                              <p:par>
                                <p:cTn id="58" presetID="1" presetClass="entr" presetSubtype="0" fill="hold" nodeType="afterEffect">
                                  <p:stCondLst>
                                    <p:cond delay="1000"/>
                                  </p:stCondLst>
                                  <p:childTnLst>
                                    <p:set>
                                      <p:cBhvr>
                                        <p:cTn id="5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3000"/>
                            </p:stCondLst>
                            <p:childTnLst>
                              <p:par>
                                <p:cTn id="61" presetID="1" presetClass="entr" presetSubtype="0" fill="hold" nodeType="afterEffect">
                                  <p:stCondLst>
                                    <p:cond delay="1000"/>
                                  </p:stCondLst>
                                  <p:childTnLst>
                                    <p:set>
                                      <p:cBhvr>
                                        <p:cTn id="6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par>
                          <p:cTn id="63" fill="hold">
                            <p:stCondLst>
                              <p:cond delay="14000"/>
                            </p:stCondLst>
                            <p:childTnLst>
                              <p:par>
                                <p:cTn id="64" presetID="1" presetClass="entr" presetSubtype="0" fill="hold" nodeType="afterEffect">
                                  <p:stCondLst>
                                    <p:cond delay="1000"/>
                                  </p:stCondLst>
                                  <p:childTnLst>
                                    <p:set>
                                      <p:cBhvr>
                                        <p:cTn id="65"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DING.WAV"/>
                                        </p:tgtEl>
                                      </p:cMediaNode>
                                    </p:audio>
                                  </p:subTnLst>
                                </p:cTn>
                              </p:par>
                            </p:childTnLst>
                          </p:cTn>
                        </p:par>
                        <p:par>
                          <p:cTn id="66" fill="hold">
                            <p:stCondLst>
                              <p:cond delay="15000"/>
                            </p:stCondLst>
                            <p:childTnLst>
                              <p:par>
                                <p:cTn id="67" presetID="1" presetClass="entr" presetSubtype="0" fill="hold" nodeType="afterEffect">
                                  <p:stCondLst>
                                    <p:cond delay="1000"/>
                                  </p:stCondLst>
                                  <p:childTnLst>
                                    <p:set>
                                      <p:cBhvr>
                                        <p:cTn id="68"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DING.WAV"/>
                                        </p:tgtEl>
                                      </p:cMediaNode>
                                    </p:audio>
                                  </p:subTnLst>
                                </p:cTn>
                              </p:par>
                            </p:childTnLst>
                          </p:cTn>
                        </p:par>
                        <p:par>
                          <p:cTn id="69" fill="hold">
                            <p:stCondLst>
                              <p:cond delay="16000"/>
                            </p:stCondLst>
                            <p:childTnLst>
                              <p:par>
                                <p:cTn id="70" presetID="1" presetClass="entr" presetSubtype="0" fill="hold" nodeType="afterEffect">
                                  <p:stCondLst>
                                    <p:cond delay="1000"/>
                                  </p:stCondLst>
                                  <p:childTnLst>
                                    <p:set>
                                      <p:cBhvr>
                                        <p:cTn id="71"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2" fill="hold">
                            <p:stCondLst>
                              <p:cond delay="17000"/>
                            </p:stCondLst>
                            <p:childTnLst>
                              <p:par>
                                <p:cTn id="73" presetID="5" presetClass="entr" presetSubtype="10" fill="hold" nodeType="afterEffect">
                                  <p:stCondLst>
                                    <p:cond delay="0"/>
                                  </p:stCondLst>
                                  <p:childTnLst>
                                    <p:set>
                                      <p:cBhvr>
                                        <p:cTn id="74" dur="1" fill="hold">
                                          <p:stCondLst>
                                            <p:cond delay="0"/>
                                          </p:stCondLst>
                                        </p:cTn>
                                        <p:tgtEl>
                                          <p:spTgt spid="65"/>
                                        </p:tgtEl>
                                        <p:attrNameLst>
                                          <p:attrName>style.visibility</p:attrName>
                                        </p:attrNameLst>
                                      </p:cBhvr>
                                      <p:to>
                                        <p:strVal val="visible"/>
                                      </p:to>
                                    </p:set>
                                    <p:animEffect transition="in" filter="checkerboard(across)">
                                      <p:cBhvr>
                                        <p:cTn id="75" dur="1000"/>
                                        <p:tgtEl>
                                          <p:spTgt spid="65"/>
                                        </p:tgtEl>
                                      </p:cBhvr>
                                    </p:animEffect>
                                  </p:childTnLst>
                                  <p:subTnLst>
                                    <p:audio>
                                      <p:cMediaNode>
                                        <p:cTn display="0" masterRel="sameClick">
                                          <p:stCondLst>
                                            <p:cond evt="begin" delay="0">
                                              <p:tn val="73"/>
                                            </p:cond>
                                          </p:stCondLst>
                                          <p:endCondLst>
                                            <p:cond evt="onStopAudio" delay="0">
                                              <p:tgtEl>
                                                <p:sldTgt/>
                                              </p:tgtEl>
                                            </p:cond>
                                          </p:endCondLst>
                                        </p:cTn>
                                        <p:tgtEl>
                                          <p:sndTgt r:embed="rId2" name="REC04.wav"/>
                                        </p:tgtEl>
                                      </p:cMediaNode>
                                    </p:audio>
                                  </p:sub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FELIZ2.WAV"/>
                                        </p:tgtEl>
                                      </p:cMediaNode>
                                    </p:audio>
                                  </p:subTnLst>
                                </p:cTn>
                              </p:par>
                              <p:par>
                                <p:cTn id="80" presetID="22" presetClass="emph" presetSubtype="0" repeatCount="10000" fill="remove" nodeType="withEffect">
                                  <p:stCondLst>
                                    <p:cond delay="0"/>
                                  </p:stCondLst>
                                  <p:childTnLst>
                                    <p:animClr clrSpc="hsl" dir="cw">
                                      <p:cBhvr override="childStyle">
                                        <p:cTn id="81" dur="500" fill="hold"/>
                                        <p:tgtEl>
                                          <p:spTgt spid="69"/>
                                        </p:tgtEl>
                                        <p:attrNameLst>
                                          <p:attrName>style.color</p:attrName>
                                        </p:attrNameLst>
                                      </p:cBhvr>
                                      <p:by>
                                        <p:hsl h="-7200000" s="0" l="0"/>
                                      </p:by>
                                    </p:animClr>
                                    <p:animClr clrSpc="hsl" dir="cw">
                                      <p:cBhvr>
                                        <p:cTn id="82" dur="500" fill="hold"/>
                                        <p:tgtEl>
                                          <p:spTgt spid="69"/>
                                        </p:tgtEl>
                                        <p:attrNameLst>
                                          <p:attrName>fillcolor</p:attrName>
                                        </p:attrNameLst>
                                      </p:cBhvr>
                                      <p:by>
                                        <p:hsl h="-7200000" s="0" l="0"/>
                                      </p:by>
                                    </p:animClr>
                                    <p:animClr clrSpc="hsl" dir="cw">
                                      <p:cBhvr>
                                        <p:cTn id="83" dur="500" fill="hold"/>
                                        <p:tgtEl>
                                          <p:spTgt spid="69"/>
                                        </p:tgtEl>
                                        <p:attrNameLst>
                                          <p:attrName>stroke.color</p:attrName>
                                        </p:attrNameLst>
                                      </p:cBhvr>
                                      <p:by>
                                        <p:hsl h="-7200000" s="0" l="0"/>
                                      </p:by>
                                    </p:animClr>
                                    <p:set>
                                      <p:cBhvr>
                                        <p:cTn id="84" dur="500" fill="hold"/>
                                        <p:tgtEl>
                                          <p:spTgt spid="6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9" grpId="0" animBg="1"/>
      <p:bldP spid="19" grpId="1" animBg="1"/>
      <p:bldP spid="65" grpId="0" animBg="1"/>
      <p:bldP spid="69" grpId="0" animBg="1"/>
      <p:bldP spid="6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3A03973F-E036-2344-4B4E-AFB1141FF742}"/>
              </a:ext>
            </a:extLst>
          </p:cNvPr>
          <p:cNvSpPr txBox="1"/>
          <p:nvPr/>
        </p:nvSpPr>
        <p:spPr>
          <a:xfrm>
            <a:off x="3776867" y="1492358"/>
            <a:ext cx="5194853" cy="769441"/>
          </a:xfrm>
          <a:prstGeom prst="rect">
            <a:avLst/>
          </a:prstGeom>
          <a:noFill/>
        </p:spPr>
        <p:txBody>
          <a:bodyPr wrap="square" rtlCol="0">
            <a:spAutoFit/>
          </a:bodyPr>
          <a:lstStyle/>
          <a:p>
            <a:r>
              <a:rPr lang="en-US" sz="4400" b="1" dirty="0" err="1">
                <a:ln w="22225">
                  <a:solidFill>
                    <a:schemeClr val="accent2"/>
                  </a:solidFill>
                  <a:prstDash val="solid"/>
                </a:ln>
                <a:solidFill>
                  <a:srgbClr val="FF0000"/>
                </a:solidFill>
                <a:latin typeface="Times New Roman" pitchFamily="18" charset="0"/>
                <a:cs typeface="Times New Roman" pitchFamily="18" charset="0"/>
              </a:rPr>
              <a:t>Thử</a:t>
            </a:r>
            <a:r>
              <a:rPr lang="en-US" sz="4400" b="1" dirty="0">
                <a:ln w="22225">
                  <a:solidFill>
                    <a:schemeClr val="accent2"/>
                  </a:solidFill>
                  <a:prstDash val="solid"/>
                </a:ln>
                <a:solidFill>
                  <a:srgbClr val="FF0000"/>
                </a:solidFill>
                <a:latin typeface="Times New Roman" pitchFamily="18" charset="0"/>
                <a:cs typeface="Times New Roman" pitchFamily="18" charset="0"/>
              </a:rPr>
              <a:t> </a:t>
            </a:r>
            <a:r>
              <a:rPr lang="en-US" sz="4400" b="1" dirty="0" err="1">
                <a:ln w="22225">
                  <a:solidFill>
                    <a:schemeClr val="accent2"/>
                  </a:solidFill>
                  <a:prstDash val="solid"/>
                </a:ln>
                <a:solidFill>
                  <a:srgbClr val="FF0000"/>
                </a:solidFill>
                <a:latin typeface="Times New Roman" pitchFamily="18" charset="0"/>
                <a:cs typeface="Times New Roman" pitchFamily="18" charset="0"/>
              </a:rPr>
              <a:t>tài</a:t>
            </a:r>
            <a:r>
              <a:rPr lang="en-US" sz="4400" b="1" dirty="0">
                <a:ln w="22225">
                  <a:solidFill>
                    <a:schemeClr val="accent2"/>
                  </a:solidFill>
                  <a:prstDash val="solid"/>
                </a:ln>
                <a:solidFill>
                  <a:srgbClr val="FF0000"/>
                </a:solidFill>
                <a:latin typeface="Times New Roman" pitchFamily="18" charset="0"/>
                <a:cs typeface="Times New Roman" pitchFamily="18" charset="0"/>
              </a:rPr>
              <a:t> </a:t>
            </a:r>
            <a:r>
              <a:rPr lang="en-US" sz="4400" b="1" dirty="0" err="1">
                <a:ln w="22225">
                  <a:solidFill>
                    <a:schemeClr val="accent2"/>
                  </a:solidFill>
                  <a:prstDash val="solid"/>
                </a:ln>
                <a:solidFill>
                  <a:srgbClr val="FF0000"/>
                </a:solidFill>
                <a:latin typeface="Times New Roman" pitchFamily="18" charset="0"/>
                <a:cs typeface="Times New Roman" pitchFamily="18" charset="0"/>
              </a:rPr>
              <a:t>đoán</a:t>
            </a:r>
            <a:r>
              <a:rPr lang="en-US" sz="4400" b="1" dirty="0">
                <a:ln w="22225">
                  <a:solidFill>
                    <a:schemeClr val="accent2"/>
                  </a:solidFill>
                  <a:prstDash val="solid"/>
                </a:ln>
                <a:solidFill>
                  <a:srgbClr val="FF0000"/>
                </a:solidFill>
                <a:latin typeface="Times New Roman" pitchFamily="18" charset="0"/>
                <a:cs typeface="Times New Roman" pitchFamily="18" charset="0"/>
              </a:rPr>
              <a:t> </a:t>
            </a:r>
            <a:r>
              <a:rPr lang="en-US" sz="4400" b="1" dirty="0" err="1">
                <a:ln w="22225">
                  <a:solidFill>
                    <a:schemeClr val="accent2"/>
                  </a:solidFill>
                  <a:prstDash val="solid"/>
                </a:ln>
                <a:solidFill>
                  <a:srgbClr val="FF0000"/>
                </a:solidFill>
                <a:latin typeface="Times New Roman" pitchFamily="18" charset="0"/>
                <a:cs typeface="Times New Roman" pitchFamily="18" charset="0"/>
              </a:rPr>
              <a:t>nhanh</a:t>
            </a:r>
            <a:endParaRPr lang="vi-VN" sz="4400" b="1" dirty="0">
              <a:ln w="22225">
                <a:solidFill>
                  <a:schemeClr val="accent2"/>
                </a:solidFill>
                <a:prstDash val="solid"/>
              </a:ln>
              <a:solidFill>
                <a:srgbClr val="FF0000"/>
              </a:solidFill>
              <a:latin typeface="Times New Roman" pitchFamily="18" charset="0"/>
              <a:cs typeface="Times New Roman" pitchFamily="18" charset="0"/>
            </a:endParaRPr>
          </a:p>
        </p:txBody>
      </p:sp>
      <p:sp>
        <p:nvSpPr>
          <p:cNvPr id="5" name="TextBox 2">
            <a:extLst>
              <a:ext uri="{FF2B5EF4-FFF2-40B4-BE49-F238E27FC236}">
                <a16:creationId xmlns:a16="http://schemas.microsoft.com/office/drawing/2014/main" id="{0B0A7E02-7C3C-15E2-5956-2A87F89DB878}"/>
              </a:ext>
            </a:extLst>
          </p:cNvPr>
          <p:cNvSpPr txBox="1"/>
          <p:nvPr/>
        </p:nvSpPr>
        <p:spPr>
          <a:xfrm>
            <a:off x="3988904" y="332787"/>
            <a:ext cx="4227444" cy="1040298"/>
          </a:xfrm>
          <a:prstGeom prst="rect">
            <a:avLst/>
          </a:prstGeom>
          <a:noFill/>
        </p:spPr>
        <p:txBody>
          <a:bodyPr wrap="square" rtlCol="0">
            <a:prstTxWarp prst="textCanUp">
              <a:avLst/>
            </a:prstTxWarp>
            <a:spAutoFit/>
          </a:bodyPr>
          <a:lstStyle/>
          <a:p>
            <a:r>
              <a:rPr lang="en-US" sz="3200" b="1" dirty="0">
                <a:ln w="22225">
                  <a:solidFill>
                    <a:schemeClr val="accent2"/>
                  </a:solidFill>
                  <a:prstDash val="solid"/>
                </a:ln>
                <a:solidFill>
                  <a:srgbClr val="0000FF"/>
                </a:solidFill>
                <a:latin typeface="Times New Roman" pitchFamily="18" charset="0"/>
                <a:cs typeface="Times New Roman" pitchFamily="18" charset="0"/>
              </a:rPr>
              <a:t>TRÒ CHƠI</a:t>
            </a:r>
            <a:endParaRPr lang="vi-VN" sz="3200" b="1" dirty="0">
              <a:ln w="22225">
                <a:solidFill>
                  <a:schemeClr val="accent2"/>
                </a:solidFill>
                <a:prstDash val="solid"/>
              </a:ln>
              <a:solidFill>
                <a:srgbClr val="0000FF"/>
              </a:solidFill>
              <a:latin typeface="Times New Roman" pitchFamily="18" charset="0"/>
              <a:cs typeface="Times New Roman" pitchFamily="18" charset="0"/>
            </a:endParaRPr>
          </a:p>
        </p:txBody>
      </p:sp>
      <p:sp>
        <p:nvSpPr>
          <p:cNvPr id="8" name="TextBox 2">
            <a:extLst>
              <a:ext uri="{FF2B5EF4-FFF2-40B4-BE49-F238E27FC236}">
                <a16:creationId xmlns:a16="http://schemas.microsoft.com/office/drawing/2014/main" id="{0539AD52-6701-0CB3-9A47-D3397A00E8AD}"/>
              </a:ext>
            </a:extLst>
          </p:cNvPr>
          <p:cNvSpPr txBox="1"/>
          <p:nvPr/>
        </p:nvSpPr>
        <p:spPr>
          <a:xfrm>
            <a:off x="119270" y="2340493"/>
            <a:ext cx="12072730" cy="584775"/>
          </a:xfrm>
          <a:prstGeom prst="rect">
            <a:avLst/>
          </a:prstGeom>
          <a:noFill/>
        </p:spPr>
        <p:txBody>
          <a:bodyPr wrap="square" rtlCol="0">
            <a:spAutoFit/>
          </a:bodyPr>
          <a:lstStyle/>
          <a:p>
            <a:r>
              <a:rPr lang="en-US" sz="3200" b="1" dirty="0" err="1">
                <a:solidFill>
                  <a:srgbClr val="002060"/>
                </a:solidFill>
                <a:latin typeface="Times New Roman" pitchFamily="18" charset="0"/>
                <a:cs typeface="Times New Roman" pitchFamily="18" charset="0"/>
              </a:rPr>
              <a:t>Tìm</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từ</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ngữ</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có</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tiếng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bắt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đầu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bằng</a:t>
            </a:r>
            <a:r>
              <a:rPr lang="en-US" sz="3200" b="1" dirty="0">
                <a:solidFill>
                  <a:srgbClr val="00206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l</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hoặc</a:t>
            </a:r>
            <a:r>
              <a:rPr lang="en-US" sz="3200" b="1" dirty="0">
                <a:solidFill>
                  <a:srgbClr val="00206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gọi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sự</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vật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trong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hình</a:t>
            </a:r>
            <a:r>
              <a:rPr lang="en-US" sz="3200" b="1" dirty="0">
                <a:solidFill>
                  <a:srgbClr val="002060"/>
                </a:solidFill>
                <a:latin typeface="Times New Roman" pitchFamily="18" charset="0"/>
                <a:cs typeface="Times New Roman" pitchFamily="18" charset="0"/>
              </a:rPr>
              <a:t>.</a:t>
            </a:r>
            <a:endParaRPr lang="vi-VN" sz="3200" b="1" dirty="0">
              <a:solidFill>
                <a:srgbClr val="002060"/>
              </a:solidFill>
              <a:latin typeface="Times New Roman" pitchFamily="18" charset="0"/>
              <a:cs typeface="Times New Roman" pitchFamily="18" charset="0"/>
            </a:endParaRPr>
          </a:p>
        </p:txBody>
      </p:sp>
      <p:sp>
        <p:nvSpPr>
          <p:cNvPr id="19" name="AutoShape 37">
            <a:extLst>
              <a:ext uri="{FF2B5EF4-FFF2-40B4-BE49-F238E27FC236}">
                <a16:creationId xmlns:a16="http://schemas.microsoft.com/office/drawing/2014/main" id="{341D43F2-DE2A-FBB3-AE94-3C5FEFA35A16}"/>
              </a:ext>
            </a:extLst>
          </p:cNvPr>
          <p:cNvSpPr>
            <a:spLocks noChangeArrowheads="1"/>
          </p:cNvSpPr>
          <p:nvPr/>
        </p:nvSpPr>
        <p:spPr bwMode="auto">
          <a:xfrm>
            <a:off x="10727168" y="5471783"/>
            <a:ext cx="1371600" cy="676537"/>
          </a:xfrm>
          <a:prstGeom prst="cloudCallout">
            <a:avLst>
              <a:gd name="adj1" fmla="val 226736"/>
              <a:gd name="adj2" fmla="val 73718"/>
            </a:avLst>
          </a:prstGeom>
          <a:solidFill>
            <a:srgbClr val="FFFF99"/>
          </a:solidFill>
          <a:ln>
            <a:noFill/>
          </a:ln>
          <a:effectLst/>
        </p:spPr>
        <p:txBody>
          <a:bodyPr anchor="ctr"/>
          <a:lstStyle/>
          <a:p>
            <a:pPr algn="ctr" eaLnBrk="1" hangingPunct="1">
              <a:defRPr/>
            </a:pPr>
            <a:r>
              <a:rPr lang="en-US" altLang="en-US" sz="2400" b="1" dirty="0">
                <a:solidFill>
                  <a:srgbClr val="0000CC"/>
                </a:solidFill>
                <a:effectLst>
                  <a:outerShdw blurRad="38100" dist="38100" dir="2700000" algn="tl">
                    <a:srgbClr val="000000"/>
                  </a:outerShdw>
                </a:effectLst>
                <a:latin typeface=".VnTime" pitchFamily="34" charset="0"/>
                <a:cs typeface="Arial" charset="0"/>
              </a:rPr>
              <a:t>BẮT ĐẦU</a:t>
            </a:r>
          </a:p>
        </p:txBody>
      </p:sp>
      <p:grpSp>
        <p:nvGrpSpPr>
          <p:cNvPr id="20" name="Group 38">
            <a:extLst>
              <a:ext uri="{FF2B5EF4-FFF2-40B4-BE49-F238E27FC236}">
                <a16:creationId xmlns:a16="http://schemas.microsoft.com/office/drawing/2014/main" id="{42E8F427-0582-F1C0-C920-F3CB6B83EB09}"/>
              </a:ext>
            </a:extLst>
          </p:cNvPr>
          <p:cNvGrpSpPr>
            <a:grpSpLocks/>
          </p:cNvGrpSpPr>
          <p:nvPr/>
        </p:nvGrpSpPr>
        <p:grpSpPr bwMode="auto">
          <a:xfrm>
            <a:off x="9646094" y="813474"/>
            <a:ext cx="1597025" cy="1223963"/>
            <a:chOff x="4450" y="0"/>
            <a:chExt cx="1118" cy="1104"/>
          </a:xfrm>
        </p:grpSpPr>
        <p:pic>
          <p:nvPicPr>
            <p:cNvPr id="21" name="Picture 39" descr="CLOCK">
              <a:extLst>
                <a:ext uri="{FF2B5EF4-FFF2-40B4-BE49-F238E27FC236}">
                  <a16:creationId xmlns:a16="http://schemas.microsoft.com/office/drawing/2014/main" id="{0DADDF27-0ABC-42AC-1AD4-FD4A80ECEF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40">
              <a:extLst>
                <a:ext uri="{FF2B5EF4-FFF2-40B4-BE49-F238E27FC236}">
                  <a16:creationId xmlns:a16="http://schemas.microsoft.com/office/drawing/2014/main" id="{92550DD9-6F61-D34C-AB52-77489B5AFE15}"/>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01s </a:t>
              </a:r>
            </a:p>
          </p:txBody>
        </p:sp>
      </p:grpSp>
      <p:grpSp>
        <p:nvGrpSpPr>
          <p:cNvPr id="23" name="Group 41">
            <a:extLst>
              <a:ext uri="{FF2B5EF4-FFF2-40B4-BE49-F238E27FC236}">
                <a16:creationId xmlns:a16="http://schemas.microsoft.com/office/drawing/2014/main" id="{4D47BA51-2B3D-88B2-C537-4CEEE15FACC7}"/>
              </a:ext>
            </a:extLst>
          </p:cNvPr>
          <p:cNvGrpSpPr>
            <a:grpSpLocks/>
          </p:cNvGrpSpPr>
          <p:nvPr/>
        </p:nvGrpSpPr>
        <p:grpSpPr bwMode="auto">
          <a:xfrm>
            <a:off x="9623869" y="813474"/>
            <a:ext cx="1597025" cy="1223963"/>
            <a:chOff x="4450" y="0"/>
            <a:chExt cx="1118" cy="1104"/>
          </a:xfrm>
        </p:grpSpPr>
        <p:pic>
          <p:nvPicPr>
            <p:cNvPr id="24" name="Picture 42" descr="CLOCK">
              <a:extLst>
                <a:ext uri="{FF2B5EF4-FFF2-40B4-BE49-F238E27FC236}">
                  <a16:creationId xmlns:a16="http://schemas.microsoft.com/office/drawing/2014/main" id="{65FF222D-8B45-F324-8CA3-DE0ACB8181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43">
              <a:extLst>
                <a:ext uri="{FF2B5EF4-FFF2-40B4-BE49-F238E27FC236}">
                  <a16:creationId xmlns:a16="http://schemas.microsoft.com/office/drawing/2014/main" id="{D9535E3F-6E9F-2C67-1751-278B65B6E567}"/>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02s </a:t>
              </a:r>
            </a:p>
          </p:txBody>
        </p:sp>
      </p:grpSp>
      <p:grpSp>
        <p:nvGrpSpPr>
          <p:cNvPr id="26" name="Group 44">
            <a:extLst>
              <a:ext uri="{FF2B5EF4-FFF2-40B4-BE49-F238E27FC236}">
                <a16:creationId xmlns:a16="http://schemas.microsoft.com/office/drawing/2014/main" id="{818F3F0A-44CF-C41E-7652-68B9A7F820E6}"/>
              </a:ext>
            </a:extLst>
          </p:cNvPr>
          <p:cNvGrpSpPr>
            <a:grpSpLocks/>
          </p:cNvGrpSpPr>
          <p:nvPr/>
        </p:nvGrpSpPr>
        <p:grpSpPr bwMode="auto">
          <a:xfrm>
            <a:off x="9646094" y="813474"/>
            <a:ext cx="1597025" cy="1223963"/>
            <a:chOff x="4450" y="0"/>
            <a:chExt cx="1118" cy="1104"/>
          </a:xfrm>
        </p:grpSpPr>
        <p:pic>
          <p:nvPicPr>
            <p:cNvPr id="27" name="Picture 45" descr="CLOCK">
              <a:extLst>
                <a:ext uri="{FF2B5EF4-FFF2-40B4-BE49-F238E27FC236}">
                  <a16:creationId xmlns:a16="http://schemas.microsoft.com/office/drawing/2014/main" id="{16BB0FFE-8897-F650-B773-2D786DF596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AutoShape 46">
              <a:extLst>
                <a:ext uri="{FF2B5EF4-FFF2-40B4-BE49-F238E27FC236}">
                  <a16:creationId xmlns:a16="http://schemas.microsoft.com/office/drawing/2014/main" id="{F8BC3CFF-FF06-BD5B-72B6-9CEBB4ECFA0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03s </a:t>
              </a:r>
            </a:p>
          </p:txBody>
        </p:sp>
      </p:grpSp>
      <p:grpSp>
        <p:nvGrpSpPr>
          <p:cNvPr id="29" name="Group 47">
            <a:extLst>
              <a:ext uri="{FF2B5EF4-FFF2-40B4-BE49-F238E27FC236}">
                <a16:creationId xmlns:a16="http://schemas.microsoft.com/office/drawing/2014/main" id="{1ED600CE-F1FB-6ECA-CD51-763B55F69F6B}"/>
              </a:ext>
            </a:extLst>
          </p:cNvPr>
          <p:cNvGrpSpPr>
            <a:grpSpLocks/>
          </p:cNvGrpSpPr>
          <p:nvPr/>
        </p:nvGrpSpPr>
        <p:grpSpPr bwMode="auto">
          <a:xfrm>
            <a:off x="9646094" y="813474"/>
            <a:ext cx="1597025" cy="1223963"/>
            <a:chOff x="4450" y="0"/>
            <a:chExt cx="1118" cy="1104"/>
          </a:xfrm>
        </p:grpSpPr>
        <p:pic>
          <p:nvPicPr>
            <p:cNvPr id="30" name="Picture 48" descr="CLOCK">
              <a:extLst>
                <a:ext uri="{FF2B5EF4-FFF2-40B4-BE49-F238E27FC236}">
                  <a16:creationId xmlns:a16="http://schemas.microsoft.com/office/drawing/2014/main" id="{55AAD881-9464-FA8F-FBCA-C683D2CA89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AutoShape 49">
              <a:extLst>
                <a:ext uri="{FF2B5EF4-FFF2-40B4-BE49-F238E27FC236}">
                  <a16:creationId xmlns:a16="http://schemas.microsoft.com/office/drawing/2014/main" id="{199C42CC-92D3-F5D8-35C6-FD8F0E53281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04s </a:t>
              </a:r>
            </a:p>
          </p:txBody>
        </p:sp>
      </p:grpSp>
      <p:grpSp>
        <p:nvGrpSpPr>
          <p:cNvPr id="32" name="Group 50">
            <a:extLst>
              <a:ext uri="{FF2B5EF4-FFF2-40B4-BE49-F238E27FC236}">
                <a16:creationId xmlns:a16="http://schemas.microsoft.com/office/drawing/2014/main" id="{78377A04-3868-82E0-5DA3-0AE6A07818C2}"/>
              </a:ext>
            </a:extLst>
          </p:cNvPr>
          <p:cNvGrpSpPr>
            <a:grpSpLocks/>
          </p:cNvGrpSpPr>
          <p:nvPr/>
        </p:nvGrpSpPr>
        <p:grpSpPr bwMode="auto">
          <a:xfrm>
            <a:off x="9623869" y="813474"/>
            <a:ext cx="1597025" cy="1223963"/>
            <a:chOff x="4450" y="0"/>
            <a:chExt cx="1118" cy="1104"/>
          </a:xfrm>
        </p:grpSpPr>
        <p:pic>
          <p:nvPicPr>
            <p:cNvPr id="33" name="Picture 51" descr="CLOCK">
              <a:extLst>
                <a:ext uri="{FF2B5EF4-FFF2-40B4-BE49-F238E27FC236}">
                  <a16:creationId xmlns:a16="http://schemas.microsoft.com/office/drawing/2014/main" id="{DE2B7BC9-E85C-4C2E-CDC0-4713AC4394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AutoShape 52">
              <a:extLst>
                <a:ext uri="{FF2B5EF4-FFF2-40B4-BE49-F238E27FC236}">
                  <a16:creationId xmlns:a16="http://schemas.microsoft.com/office/drawing/2014/main" id="{EE936744-1C12-AAC7-0DE0-1081FD7E62C2}"/>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05s </a:t>
              </a:r>
            </a:p>
          </p:txBody>
        </p:sp>
      </p:grpSp>
      <p:grpSp>
        <p:nvGrpSpPr>
          <p:cNvPr id="35" name="Group 53">
            <a:extLst>
              <a:ext uri="{FF2B5EF4-FFF2-40B4-BE49-F238E27FC236}">
                <a16:creationId xmlns:a16="http://schemas.microsoft.com/office/drawing/2014/main" id="{1855B184-4000-29D4-3E49-32B349DB68DA}"/>
              </a:ext>
            </a:extLst>
          </p:cNvPr>
          <p:cNvGrpSpPr>
            <a:grpSpLocks/>
          </p:cNvGrpSpPr>
          <p:nvPr/>
        </p:nvGrpSpPr>
        <p:grpSpPr bwMode="auto">
          <a:xfrm>
            <a:off x="9646094" y="813474"/>
            <a:ext cx="1597025" cy="1223963"/>
            <a:chOff x="4450" y="0"/>
            <a:chExt cx="1118" cy="1104"/>
          </a:xfrm>
        </p:grpSpPr>
        <p:pic>
          <p:nvPicPr>
            <p:cNvPr id="36" name="Picture 54" descr="CLOCK">
              <a:extLst>
                <a:ext uri="{FF2B5EF4-FFF2-40B4-BE49-F238E27FC236}">
                  <a16:creationId xmlns:a16="http://schemas.microsoft.com/office/drawing/2014/main" id="{F9EEEF7B-6EFD-0CE1-ADE5-0085BEBC44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AutoShape 55">
              <a:extLst>
                <a:ext uri="{FF2B5EF4-FFF2-40B4-BE49-F238E27FC236}">
                  <a16:creationId xmlns:a16="http://schemas.microsoft.com/office/drawing/2014/main" id="{14E0AEB9-750E-9C96-8A85-145C83AACA48}"/>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06s </a:t>
              </a:r>
            </a:p>
          </p:txBody>
        </p:sp>
      </p:grpSp>
      <p:grpSp>
        <p:nvGrpSpPr>
          <p:cNvPr id="38" name="Group 56">
            <a:extLst>
              <a:ext uri="{FF2B5EF4-FFF2-40B4-BE49-F238E27FC236}">
                <a16:creationId xmlns:a16="http://schemas.microsoft.com/office/drawing/2014/main" id="{3DBAF76E-D1F9-3B0F-3A35-6AF5162A38BB}"/>
              </a:ext>
            </a:extLst>
          </p:cNvPr>
          <p:cNvGrpSpPr>
            <a:grpSpLocks/>
          </p:cNvGrpSpPr>
          <p:nvPr/>
        </p:nvGrpSpPr>
        <p:grpSpPr bwMode="auto">
          <a:xfrm>
            <a:off x="9646094" y="813474"/>
            <a:ext cx="1597025" cy="1223963"/>
            <a:chOff x="4450" y="0"/>
            <a:chExt cx="1118" cy="1104"/>
          </a:xfrm>
        </p:grpSpPr>
        <p:pic>
          <p:nvPicPr>
            <p:cNvPr id="39" name="Picture 57" descr="CLOCK">
              <a:extLst>
                <a:ext uri="{FF2B5EF4-FFF2-40B4-BE49-F238E27FC236}">
                  <a16:creationId xmlns:a16="http://schemas.microsoft.com/office/drawing/2014/main" id="{3118535B-4074-11DA-3C1C-4917CEC0EF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AutoShape 58">
              <a:extLst>
                <a:ext uri="{FF2B5EF4-FFF2-40B4-BE49-F238E27FC236}">
                  <a16:creationId xmlns:a16="http://schemas.microsoft.com/office/drawing/2014/main" id="{F8835999-7B34-9E9B-420E-705FB31C0CC3}"/>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07s </a:t>
              </a:r>
            </a:p>
          </p:txBody>
        </p:sp>
      </p:grpSp>
      <p:grpSp>
        <p:nvGrpSpPr>
          <p:cNvPr id="41" name="Group 59">
            <a:extLst>
              <a:ext uri="{FF2B5EF4-FFF2-40B4-BE49-F238E27FC236}">
                <a16:creationId xmlns:a16="http://schemas.microsoft.com/office/drawing/2014/main" id="{9E09BB9C-5E8C-48D2-AC04-7114D15FB221}"/>
              </a:ext>
            </a:extLst>
          </p:cNvPr>
          <p:cNvGrpSpPr>
            <a:grpSpLocks/>
          </p:cNvGrpSpPr>
          <p:nvPr/>
        </p:nvGrpSpPr>
        <p:grpSpPr bwMode="auto">
          <a:xfrm>
            <a:off x="9646094" y="813474"/>
            <a:ext cx="1597025" cy="1223963"/>
            <a:chOff x="4450" y="0"/>
            <a:chExt cx="1118" cy="1104"/>
          </a:xfrm>
        </p:grpSpPr>
        <p:pic>
          <p:nvPicPr>
            <p:cNvPr id="42" name="Picture 60" descr="CLOCK">
              <a:extLst>
                <a:ext uri="{FF2B5EF4-FFF2-40B4-BE49-F238E27FC236}">
                  <a16:creationId xmlns:a16="http://schemas.microsoft.com/office/drawing/2014/main" id="{BCD7EA01-370E-D21C-CD45-412B56024C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AutoShape 61">
              <a:extLst>
                <a:ext uri="{FF2B5EF4-FFF2-40B4-BE49-F238E27FC236}">
                  <a16:creationId xmlns:a16="http://schemas.microsoft.com/office/drawing/2014/main" id="{74C0BB26-43D9-3806-736A-52BBBEE12C30}"/>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08s </a:t>
              </a:r>
            </a:p>
          </p:txBody>
        </p:sp>
      </p:grpSp>
      <p:grpSp>
        <p:nvGrpSpPr>
          <p:cNvPr id="44" name="Group 62">
            <a:extLst>
              <a:ext uri="{FF2B5EF4-FFF2-40B4-BE49-F238E27FC236}">
                <a16:creationId xmlns:a16="http://schemas.microsoft.com/office/drawing/2014/main" id="{9E6EFCF1-28B8-56E9-70EC-541D1235B769}"/>
              </a:ext>
            </a:extLst>
          </p:cNvPr>
          <p:cNvGrpSpPr>
            <a:grpSpLocks/>
          </p:cNvGrpSpPr>
          <p:nvPr/>
        </p:nvGrpSpPr>
        <p:grpSpPr bwMode="auto">
          <a:xfrm>
            <a:off x="9607994" y="800774"/>
            <a:ext cx="1597025" cy="1223963"/>
            <a:chOff x="4450" y="0"/>
            <a:chExt cx="1118" cy="1104"/>
          </a:xfrm>
        </p:grpSpPr>
        <p:pic>
          <p:nvPicPr>
            <p:cNvPr id="45" name="Picture 63" descr="CLOCK">
              <a:extLst>
                <a:ext uri="{FF2B5EF4-FFF2-40B4-BE49-F238E27FC236}">
                  <a16:creationId xmlns:a16="http://schemas.microsoft.com/office/drawing/2014/main" id="{8A99376E-2537-DF8E-8FA1-94B4E13A23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64">
              <a:extLst>
                <a:ext uri="{FF2B5EF4-FFF2-40B4-BE49-F238E27FC236}">
                  <a16:creationId xmlns:a16="http://schemas.microsoft.com/office/drawing/2014/main" id="{3D651C22-3E96-42B6-E9BA-E046FEA899AF}"/>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09s </a:t>
              </a:r>
            </a:p>
          </p:txBody>
        </p:sp>
      </p:grpSp>
      <p:grpSp>
        <p:nvGrpSpPr>
          <p:cNvPr id="47" name="Group 65">
            <a:extLst>
              <a:ext uri="{FF2B5EF4-FFF2-40B4-BE49-F238E27FC236}">
                <a16:creationId xmlns:a16="http://schemas.microsoft.com/office/drawing/2014/main" id="{44841395-34BD-58FF-CB26-5E75D0EEA634}"/>
              </a:ext>
            </a:extLst>
          </p:cNvPr>
          <p:cNvGrpSpPr>
            <a:grpSpLocks/>
          </p:cNvGrpSpPr>
          <p:nvPr/>
        </p:nvGrpSpPr>
        <p:grpSpPr bwMode="auto">
          <a:xfrm>
            <a:off x="9646094" y="813474"/>
            <a:ext cx="1597025" cy="1223963"/>
            <a:chOff x="4450" y="0"/>
            <a:chExt cx="1118" cy="1104"/>
          </a:xfrm>
        </p:grpSpPr>
        <p:pic>
          <p:nvPicPr>
            <p:cNvPr id="48" name="Picture 66" descr="CLOCK">
              <a:extLst>
                <a:ext uri="{FF2B5EF4-FFF2-40B4-BE49-F238E27FC236}">
                  <a16:creationId xmlns:a16="http://schemas.microsoft.com/office/drawing/2014/main" id="{5BE708BF-AABC-892E-4B55-F8F43A799F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AutoShape 67">
              <a:extLst>
                <a:ext uri="{FF2B5EF4-FFF2-40B4-BE49-F238E27FC236}">
                  <a16:creationId xmlns:a16="http://schemas.microsoft.com/office/drawing/2014/main" id="{AD49E6CD-BB0C-E5BB-E6D4-487C1951DB94}"/>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10s </a:t>
              </a:r>
            </a:p>
          </p:txBody>
        </p:sp>
      </p:grpSp>
      <p:grpSp>
        <p:nvGrpSpPr>
          <p:cNvPr id="50" name="Group 68">
            <a:extLst>
              <a:ext uri="{FF2B5EF4-FFF2-40B4-BE49-F238E27FC236}">
                <a16:creationId xmlns:a16="http://schemas.microsoft.com/office/drawing/2014/main" id="{C6833BD5-87A4-072A-7E00-7805D16215D6}"/>
              </a:ext>
            </a:extLst>
          </p:cNvPr>
          <p:cNvGrpSpPr>
            <a:grpSpLocks/>
          </p:cNvGrpSpPr>
          <p:nvPr/>
        </p:nvGrpSpPr>
        <p:grpSpPr bwMode="auto">
          <a:xfrm>
            <a:off x="9623869" y="813474"/>
            <a:ext cx="1597025" cy="1223963"/>
            <a:chOff x="4450" y="0"/>
            <a:chExt cx="1118" cy="1104"/>
          </a:xfrm>
        </p:grpSpPr>
        <p:pic>
          <p:nvPicPr>
            <p:cNvPr id="51" name="Picture 69" descr="CLOCK">
              <a:extLst>
                <a:ext uri="{FF2B5EF4-FFF2-40B4-BE49-F238E27FC236}">
                  <a16:creationId xmlns:a16="http://schemas.microsoft.com/office/drawing/2014/main" id="{166D9D46-AFDB-9F37-8D0C-FFDDFACC84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AutoShape 70">
              <a:extLst>
                <a:ext uri="{FF2B5EF4-FFF2-40B4-BE49-F238E27FC236}">
                  <a16:creationId xmlns:a16="http://schemas.microsoft.com/office/drawing/2014/main" id="{A63FA4B1-33CB-1D7E-CC49-EBB96B08657F}"/>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11s </a:t>
              </a:r>
            </a:p>
          </p:txBody>
        </p:sp>
      </p:grpSp>
      <p:grpSp>
        <p:nvGrpSpPr>
          <p:cNvPr id="53" name="Group 71">
            <a:extLst>
              <a:ext uri="{FF2B5EF4-FFF2-40B4-BE49-F238E27FC236}">
                <a16:creationId xmlns:a16="http://schemas.microsoft.com/office/drawing/2014/main" id="{FEBC7430-8058-217F-9626-BF9CCA5B9FE2}"/>
              </a:ext>
            </a:extLst>
          </p:cNvPr>
          <p:cNvGrpSpPr>
            <a:grpSpLocks/>
          </p:cNvGrpSpPr>
          <p:nvPr/>
        </p:nvGrpSpPr>
        <p:grpSpPr bwMode="auto">
          <a:xfrm>
            <a:off x="9646094" y="813474"/>
            <a:ext cx="1597025" cy="1223963"/>
            <a:chOff x="4450" y="0"/>
            <a:chExt cx="1118" cy="1104"/>
          </a:xfrm>
        </p:grpSpPr>
        <p:pic>
          <p:nvPicPr>
            <p:cNvPr id="54" name="Picture 72" descr="CLOCK">
              <a:extLst>
                <a:ext uri="{FF2B5EF4-FFF2-40B4-BE49-F238E27FC236}">
                  <a16:creationId xmlns:a16="http://schemas.microsoft.com/office/drawing/2014/main" id="{862A2D74-8BB4-F1E2-A786-DE846AF86F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AutoShape 73">
              <a:extLst>
                <a:ext uri="{FF2B5EF4-FFF2-40B4-BE49-F238E27FC236}">
                  <a16:creationId xmlns:a16="http://schemas.microsoft.com/office/drawing/2014/main" id="{D766DB3C-DC26-C623-40E7-B1DEAB3A046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12s </a:t>
              </a:r>
            </a:p>
          </p:txBody>
        </p:sp>
      </p:grpSp>
      <p:grpSp>
        <p:nvGrpSpPr>
          <p:cNvPr id="56" name="Group 74">
            <a:extLst>
              <a:ext uri="{FF2B5EF4-FFF2-40B4-BE49-F238E27FC236}">
                <a16:creationId xmlns:a16="http://schemas.microsoft.com/office/drawing/2014/main" id="{FE38507C-4168-B956-7D2C-2B17C3A56631}"/>
              </a:ext>
            </a:extLst>
          </p:cNvPr>
          <p:cNvGrpSpPr>
            <a:grpSpLocks/>
          </p:cNvGrpSpPr>
          <p:nvPr/>
        </p:nvGrpSpPr>
        <p:grpSpPr bwMode="auto">
          <a:xfrm>
            <a:off x="9623869" y="813474"/>
            <a:ext cx="1597025" cy="1223963"/>
            <a:chOff x="4450" y="0"/>
            <a:chExt cx="1118" cy="1104"/>
          </a:xfrm>
        </p:grpSpPr>
        <p:pic>
          <p:nvPicPr>
            <p:cNvPr id="57" name="Picture 75" descr="CLOCK">
              <a:extLst>
                <a:ext uri="{FF2B5EF4-FFF2-40B4-BE49-F238E27FC236}">
                  <a16:creationId xmlns:a16="http://schemas.microsoft.com/office/drawing/2014/main" id="{58B0EB34-4F8E-EE93-23B5-93A48E39D0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AutoShape 76">
              <a:extLst>
                <a:ext uri="{FF2B5EF4-FFF2-40B4-BE49-F238E27FC236}">
                  <a16:creationId xmlns:a16="http://schemas.microsoft.com/office/drawing/2014/main" id="{B0E8EC59-020B-FE94-23F5-088AE91A71DC}"/>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13s </a:t>
              </a:r>
            </a:p>
          </p:txBody>
        </p:sp>
      </p:grpSp>
      <p:grpSp>
        <p:nvGrpSpPr>
          <p:cNvPr id="59" name="Group 77">
            <a:extLst>
              <a:ext uri="{FF2B5EF4-FFF2-40B4-BE49-F238E27FC236}">
                <a16:creationId xmlns:a16="http://schemas.microsoft.com/office/drawing/2014/main" id="{2ED5B22A-602C-9884-3A5C-0122530E9B7E}"/>
              </a:ext>
            </a:extLst>
          </p:cNvPr>
          <p:cNvGrpSpPr>
            <a:grpSpLocks/>
          </p:cNvGrpSpPr>
          <p:nvPr/>
        </p:nvGrpSpPr>
        <p:grpSpPr bwMode="auto">
          <a:xfrm>
            <a:off x="9623869" y="813474"/>
            <a:ext cx="1597025" cy="1223963"/>
            <a:chOff x="4450" y="0"/>
            <a:chExt cx="1118" cy="1104"/>
          </a:xfrm>
        </p:grpSpPr>
        <p:pic>
          <p:nvPicPr>
            <p:cNvPr id="60" name="Picture 78" descr="CLOCK">
              <a:extLst>
                <a:ext uri="{FF2B5EF4-FFF2-40B4-BE49-F238E27FC236}">
                  <a16:creationId xmlns:a16="http://schemas.microsoft.com/office/drawing/2014/main" id="{0E7C8979-7E0E-2BDE-2DAC-602E54D348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AutoShape 79">
              <a:extLst>
                <a:ext uri="{FF2B5EF4-FFF2-40B4-BE49-F238E27FC236}">
                  <a16:creationId xmlns:a16="http://schemas.microsoft.com/office/drawing/2014/main" id="{BA49D41F-DB67-9F9B-4A94-35EA8BFD79A2}"/>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14s </a:t>
              </a:r>
            </a:p>
          </p:txBody>
        </p:sp>
      </p:grpSp>
      <p:grpSp>
        <p:nvGrpSpPr>
          <p:cNvPr id="62" name="Group 80">
            <a:extLst>
              <a:ext uri="{FF2B5EF4-FFF2-40B4-BE49-F238E27FC236}">
                <a16:creationId xmlns:a16="http://schemas.microsoft.com/office/drawing/2014/main" id="{4E5820A7-0AFC-7C52-1C55-C4BA96D7B23C}"/>
              </a:ext>
            </a:extLst>
          </p:cNvPr>
          <p:cNvGrpSpPr>
            <a:grpSpLocks/>
          </p:cNvGrpSpPr>
          <p:nvPr/>
        </p:nvGrpSpPr>
        <p:grpSpPr bwMode="auto">
          <a:xfrm>
            <a:off x="9646094" y="813474"/>
            <a:ext cx="1597025" cy="1223963"/>
            <a:chOff x="4450" y="0"/>
            <a:chExt cx="1118" cy="1104"/>
          </a:xfrm>
        </p:grpSpPr>
        <p:pic>
          <p:nvPicPr>
            <p:cNvPr id="63" name="Picture 81" descr="CLOCK">
              <a:extLst>
                <a:ext uri="{FF2B5EF4-FFF2-40B4-BE49-F238E27FC236}">
                  <a16:creationId xmlns:a16="http://schemas.microsoft.com/office/drawing/2014/main" id="{0A0E69A4-CE2E-95AB-89B6-AAA5619D2F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AutoShape 82">
              <a:extLst>
                <a:ext uri="{FF2B5EF4-FFF2-40B4-BE49-F238E27FC236}">
                  <a16:creationId xmlns:a16="http://schemas.microsoft.com/office/drawing/2014/main" id="{C9F1151F-14C4-521D-C93F-7977B349C1B7}"/>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dirty="0">
                  <a:solidFill>
                    <a:srgbClr val="FF3300"/>
                  </a:solidFill>
                  <a:latin typeface="Times New Roman" panose="02020603050405020304" pitchFamily="18" charset="0"/>
                </a:rPr>
                <a:t>15s </a:t>
              </a:r>
            </a:p>
          </p:txBody>
        </p:sp>
      </p:grpSp>
      <p:sp>
        <p:nvSpPr>
          <p:cNvPr id="65" name="AutoShape 83">
            <a:extLst>
              <a:ext uri="{FF2B5EF4-FFF2-40B4-BE49-F238E27FC236}">
                <a16:creationId xmlns:a16="http://schemas.microsoft.com/office/drawing/2014/main" id="{F9D8EE6D-0DCD-BCB3-3B19-0534EF024DF2}"/>
              </a:ext>
            </a:extLst>
          </p:cNvPr>
          <p:cNvSpPr>
            <a:spLocks noChangeArrowheads="1"/>
          </p:cNvSpPr>
          <p:nvPr/>
        </p:nvSpPr>
        <p:spPr bwMode="auto">
          <a:xfrm>
            <a:off x="10674848" y="5005320"/>
            <a:ext cx="1371600" cy="1219200"/>
          </a:xfrm>
          <a:prstGeom prst="cloudCallout">
            <a:avLst>
              <a:gd name="adj1" fmla="val 259375"/>
              <a:gd name="adj2" fmla="val 34417"/>
            </a:avLst>
          </a:prstGeom>
          <a:solidFill>
            <a:srgbClr val="FFFF99"/>
          </a:solidFill>
          <a:ln>
            <a:noFill/>
          </a:ln>
          <a:effectLst/>
        </p:spPr>
        <p:txBody>
          <a:bodyPr anchor="ctr"/>
          <a:lstStyle/>
          <a:p>
            <a:pPr algn="ctr" eaLnBrk="1" hangingPunct="1">
              <a:defRPr/>
            </a:pPr>
            <a:r>
              <a:rPr lang="en-US" altLang="en-US" sz="2000" b="1" dirty="0">
                <a:solidFill>
                  <a:srgbClr val="0000CC"/>
                </a:solidFill>
                <a:effectLst>
                  <a:outerShdw blurRad="38100" dist="38100" dir="2700000" algn="tl">
                    <a:srgbClr val="000000"/>
                  </a:outerShdw>
                </a:effectLst>
                <a:latin typeface="Times New Roman" pitchFamily="18" charset="0"/>
                <a:cs typeface="Arial" charset="0"/>
              </a:rPr>
              <a:t>HẾT GIỜ</a:t>
            </a:r>
            <a:endParaRPr lang="en-US" altLang="en-US" sz="2000" b="1" dirty="0">
              <a:solidFill>
                <a:srgbClr val="0000CC"/>
              </a:solidFill>
              <a:effectLst>
                <a:outerShdw blurRad="38100" dist="38100" dir="2700000" algn="tl">
                  <a:srgbClr val="000000"/>
                </a:outerShdw>
              </a:effectLst>
              <a:latin typeface=".VnTime" pitchFamily="34" charset="0"/>
              <a:cs typeface="Arial" charset="0"/>
            </a:endParaRPr>
          </a:p>
        </p:txBody>
      </p:sp>
      <p:sp>
        <p:nvSpPr>
          <p:cNvPr id="69" name="AutoShape 12">
            <a:extLst>
              <a:ext uri="{FF2B5EF4-FFF2-40B4-BE49-F238E27FC236}">
                <a16:creationId xmlns:a16="http://schemas.microsoft.com/office/drawing/2014/main" id="{52FB12E3-7854-6354-E173-1F03AC9F6AC9}"/>
              </a:ext>
            </a:extLst>
          </p:cNvPr>
          <p:cNvSpPr>
            <a:spLocks noChangeArrowheads="1"/>
          </p:cNvSpPr>
          <p:nvPr/>
        </p:nvSpPr>
        <p:spPr bwMode="auto">
          <a:xfrm>
            <a:off x="1140663" y="3744040"/>
            <a:ext cx="1943737" cy="89535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None/>
            </a:pP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nón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lá</a:t>
            </a:r>
            <a:endParaRPr lang="en-US" b="1" dirty="0">
              <a:solidFill>
                <a:srgbClr val="C000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en-US" b="1" dirty="0">
              <a:solidFill>
                <a:srgbClr val="000099"/>
              </a:solidFill>
              <a:latin typeface="Times New Roman" panose="02020603050405020304" pitchFamily="18" charset="0"/>
              <a:cs typeface="Times New Roman" panose="02020603050405020304" pitchFamily="18" charset="0"/>
            </a:endParaRPr>
          </a:p>
        </p:txBody>
      </p:sp>
      <p:pic>
        <p:nvPicPr>
          <p:cNvPr id="2" name="Hình ảnh 1">
            <a:extLst>
              <a:ext uri="{FF2B5EF4-FFF2-40B4-BE49-F238E27FC236}">
                <a16:creationId xmlns:a16="http://schemas.microsoft.com/office/drawing/2014/main" id="{70A2FDD4-57A5-67D6-3431-F87E394577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4535" y="3003962"/>
            <a:ext cx="5844209" cy="3854038"/>
          </a:xfrm>
          <a:prstGeom prst="rect">
            <a:avLst/>
          </a:prstGeom>
        </p:spPr>
      </p:pic>
    </p:spTree>
    <p:extLst>
      <p:ext uri="{BB962C8B-B14F-4D97-AF65-F5344CB8AC3E}">
        <p14:creationId xmlns:p14="http://schemas.microsoft.com/office/powerpoint/2010/main" val="1994988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heckerboard(across)">
                                      <p:cBhvr>
                                        <p:cTn id="12" dur="1000"/>
                                        <p:tgtEl>
                                          <p:spTgt spid="19"/>
                                        </p:tgtEl>
                                      </p:cBhvr>
                                    </p:animEffect>
                                  </p:childTnLst>
                                  <p:subTnLst>
                                    <p:audio>
                                      <p:cMediaNode vol="0">
                                        <p:cTn display="0" masterRel="sameClick">
                                          <p:stCondLst>
                                            <p:cond evt="begin" delay="0">
                                              <p:tn val="10"/>
                                            </p:cond>
                                          </p:stCondLst>
                                          <p:endCondLst>
                                            <p:cond evt="onStopAudio" delay="0">
                                              <p:tgtEl>
                                                <p:sldTgt/>
                                              </p:tgtEl>
                                            </p:cond>
                                          </p:endCondLst>
                                        </p:cTn>
                                        <p:tgtEl>
                                          <p:sndTgt r:embed="rId2" name="REC04.wav"/>
                                        </p:tgtEl>
                                      </p:cMediaNode>
                                    </p:audio>
                                  </p:subTnLst>
                                </p:cTn>
                              </p:par>
                            </p:childTnLst>
                          </p:cTn>
                        </p:par>
                        <p:par>
                          <p:cTn id="13" fill="hold">
                            <p:stCondLst>
                              <p:cond delay="1000"/>
                            </p:stCondLst>
                            <p:childTnLst>
                              <p:par>
                                <p:cTn id="14" presetID="5" presetClass="exit" presetSubtype="10" fill="hold" nodeType="afterEffect">
                                  <p:stCondLst>
                                    <p:cond delay="500"/>
                                  </p:stCondLst>
                                  <p:childTnLst>
                                    <p:animEffect transition="out" filter="checkerboard(across)">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subTnLst>
                                    <p:audio>
                                      <p:cMediaNode vol="7000">
                                        <p:cTn display="0" masterRel="sameClick">
                                          <p:stCondLst>
                                            <p:cond evt="begin" delay="0">
                                              <p:tn val="14"/>
                                            </p:cond>
                                          </p:stCondLst>
                                          <p:endCondLst>
                                            <p:cond evt="onStopAudio" delay="0">
                                              <p:tgtEl>
                                                <p:sldTgt/>
                                              </p:tgtEl>
                                            </p:cond>
                                          </p:endCondLst>
                                        </p:cTn>
                                        <p:tgtEl>
                                          <p:sndTgt r:embed="rId2" name="REC04.wav"/>
                                        </p:tgtEl>
                                      </p:cMediaNode>
                                    </p:audio>
                                  </p:subTnLst>
                                </p:cTn>
                              </p:par>
                            </p:childTnLst>
                          </p:cTn>
                        </p:par>
                        <p:par>
                          <p:cTn id="17" fill="hold">
                            <p:stCondLst>
                              <p:cond delay="2000"/>
                            </p:stCondLst>
                            <p:childTnLst>
                              <p:par>
                                <p:cTn id="18" presetID="1" presetClass="entr" presetSubtype="0" fill="hold" nodeType="afterEffect">
                                  <p:stCondLst>
                                    <p:cond delay="1000"/>
                                  </p:stCondLst>
                                  <p:childTnLst>
                                    <p:set>
                                      <p:cBhvr>
                                        <p:cTn id="19"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
                                            </p:cond>
                                          </p:stCondLst>
                                          <p:endCondLst>
                                            <p:cond evt="onStopAudio" delay="0">
                                              <p:tgtEl>
                                                <p:sldTgt/>
                                              </p:tgtEl>
                                            </p:cond>
                                          </p:endCondLst>
                                        </p:cTn>
                                        <p:tgtEl>
                                          <p:sndTgt r:embed="rId3" name="DING.WAV"/>
                                        </p:tgtEl>
                                      </p:cMediaNode>
                                    </p:audio>
                                  </p:subTnLst>
                                </p:cTn>
                              </p:par>
                            </p:childTnLst>
                          </p:cTn>
                        </p:par>
                        <p:par>
                          <p:cTn id="20" fill="hold">
                            <p:stCondLst>
                              <p:cond delay="3000"/>
                            </p:stCondLst>
                            <p:childTnLst>
                              <p:par>
                                <p:cTn id="21" presetID="1" presetClass="entr" presetSubtype="0" fill="hold" nodeType="afterEffect">
                                  <p:stCondLst>
                                    <p:cond delay="1000"/>
                                  </p:stCondLst>
                                  <p:childTnLst>
                                    <p:set>
                                      <p:cBhvr>
                                        <p:cTn id="22" dur="1" fill="hold">
                                          <p:stCondLst>
                                            <p:cond delay="0"/>
                                          </p:stCondLst>
                                        </p:cTn>
                                        <p:tgtEl>
                                          <p:spTgt spid="23"/>
                                        </p:tgtEl>
                                        <p:attrNameLst>
                                          <p:attrName>style.visibility</p:attrName>
                                        </p:attrNameLst>
                                      </p:cBhvr>
                                      <p:to>
                                        <p:strVal val="visible"/>
                                      </p:to>
                                    </p:set>
                                  </p:childTnLst>
                                  <p:subTnLst>
                                    <p:audio>
                                      <p:cMediaNode vol="100000">
                                        <p:cTn display="0" masterRel="sameClick">
                                          <p:stCondLst>
                                            <p:cond evt="begin" delay="0">
                                              <p:tn val="21"/>
                                            </p:cond>
                                          </p:stCondLst>
                                          <p:endCondLst>
                                            <p:cond evt="onStopAudio" delay="0">
                                              <p:tgtEl>
                                                <p:sldTgt/>
                                              </p:tgtEl>
                                            </p:cond>
                                          </p:endCondLst>
                                        </p:cTn>
                                        <p:tgtEl>
                                          <p:sndTgt r:embed="rId3" name="DING.WAV"/>
                                        </p:tgtEl>
                                      </p:cMediaNode>
                                    </p:audio>
                                  </p:subTnLst>
                                </p:cTn>
                              </p:par>
                            </p:childTnLst>
                          </p:cTn>
                        </p:par>
                        <p:par>
                          <p:cTn id="23" fill="hold">
                            <p:stCondLst>
                              <p:cond delay="4000"/>
                            </p:stCondLst>
                            <p:childTnLst>
                              <p:par>
                                <p:cTn id="24" presetID="1" presetClass="entr" presetSubtype="0" fill="hold" nodeType="afterEffect">
                                  <p:stCondLst>
                                    <p:cond delay="1000"/>
                                  </p:stCondLst>
                                  <p:childTnLst>
                                    <p:set>
                                      <p:cBhvr>
                                        <p:cTn id="25" dur="1" fill="hold">
                                          <p:stCondLst>
                                            <p:cond delay="0"/>
                                          </p:stCondLst>
                                        </p:cTn>
                                        <p:tgtEl>
                                          <p:spTgt spid="26"/>
                                        </p:tgtEl>
                                        <p:attrNameLst>
                                          <p:attrName>style.visibility</p:attrName>
                                        </p:attrNameLst>
                                      </p:cBhvr>
                                      <p:to>
                                        <p:strVal val="visible"/>
                                      </p:to>
                                    </p:set>
                                  </p:childTnLst>
                                  <p:subTnLst>
                                    <p:audio>
                                      <p:cMediaNode vol="100000">
                                        <p:cTn display="0" masterRel="sameClick">
                                          <p:stCondLst>
                                            <p:cond evt="begin" delay="0">
                                              <p:tn val="24"/>
                                            </p:cond>
                                          </p:stCondLst>
                                          <p:endCondLst>
                                            <p:cond evt="onStopAudio" delay="0">
                                              <p:tgtEl>
                                                <p:sldTgt/>
                                              </p:tgtEl>
                                            </p:cond>
                                          </p:endCondLst>
                                        </p:cTn>
                                        <p:tgtEl>
                                          <p:sndTgt r:embed="rId3" name="DING.WAV"/>
                                        </p:tgtEl>
                                      </p:cMediaNode>
                                    </p:audio>
                                  </p:subTnLst>
                                </p:cTn>
                              </p:par>
                            </p:childTnLst>
                          </p:cTn>
                        </p:par>
                        <p:par>
                          <p:cTn id="26" fill="hold">
                            <p:stCondLst>
                              <p:cond delay="5000"/>
                            </p:stCondLst>
                            <p:childTnLst>
                              <p:par>
                                <p:cTn id="27" presetID="1" presetClass="entr" presetSubtype="0" fill="hold" nodeType="afterEffect">
                                  <p:stCondLst>
                                    <p:cond delay="1000"/>
                                  </p:stCondLst>
                                  <p:childTnLst>
                                    <p:set>
                                      <p:cBhvr>
                                        <p:cTn id="28" dur="1" fill="hold">
                                          <p:stCondLst>
                                            <p:cond delay="0"/>
                                          </p:stCondLst>
                                        </p:cTn>
                                        <p:tgtEl>
                                          <p:spTgt spid="29"/>
                                        </p:tgtEl>
                                        <p:attrNameLst>
                                          <p:attrName>style.visibility</p:attrName>
                                        </p:attrNameLst>
                                      </p:cBhvr>
                                      <p:to>
                                        <p:strVal val="visible"/>
                                      </p:to>
                                    </p:set>
                                  </p:childTnLst>
                                  <p:subTnLst>
                                    <p:audio>
                                      <p:cMediaNode vol="100000">
                                        <p:cTn display="0" masterRel="sameClick">
                                          <p:stCondLst>
                                            <p:cond evt="begin" delay="0">
                                              <p:tn val="27"/>
                                            </p:cond>
                                          </p:stCondLst>
                                          <p:endCondLst>
                                            <p:cond evt="onStopAudio" delay="0">
                                              <p:tgtEl>
                                                <p:sldTgt/>
                                              </p:tgtEl>
                                            </p:cond>
                                          </p:endCondLst>
                                        </p:cTn>
                                        <p:tgtEl>
                                          <p:sndTgt r:embed="rId3" name="DING.WAV"/>
                                        </p:tgtEl>
                                      </p:cMediaNode>
                                    </p:audio>
                                  </p:subTnLst>
                                </p:cTn>
                              </p:par>
                            </p:childTnLst>
                          </p:cTn>
                        </p:par>
                        <p:par>
                          <p:cTn id="29" fill="hold">
                            <p:stCondLst>
                              <p:cond delay="6000"/>
                            </p:stCondLst>
                            <p:childTnLst>
                              <p:par>
                                <p:cTn id="30" presetID="1" presetClass="entr" presetSubtype="0" fill="hold" nodeType="afterEffect">
                                  <p:stCondLst>
                                    <p:cond delay="1000"/>
                                  </p:stCondLst>
                                  <p:childTnLst>
                                    <p:set>
                                      <p:cBhvr>
                                        <p:cTn id="31" dur="1" fill="hold">
                                          <p:stCondLst>
                                            <p:cond delay="0"/>
                                          </p:stCondLst>
                                        </p:cTn>
                                        <p:tgtEl>
                                          <p:spTgt spid="32"/>
                                        </p:tgtEl>
                                        <p:attrNameLst>
                                          <p:attrName>style.visibility</p:attrName>
                                        </p:attrNameLst>
                                      </p:cBhvr>
                                      <p:to>
                                        <p:strVal val="visible"/>
                                      </p:to>
                                    </p:set>
                                  </p:childTnLst>
                                  <p:subTnLst>
                                    <p:audio>
                                      <p:cMediaNode vol="100000">
                                        <p:cTn display="0" masterRel="sameClick">
                                          <p:stCondLst>
                                            <p:cond evt="begin" delay="0">
                                              <p:tn val="30"/>
                                            </p:cond>
                                          </p:stCondLst>
                                          <p:endCondLst>
                                            <p:cond evt="onStopAudio" delay="0">
                                              <p:tgtEl>
                                                <p:sldTgt/>
                                              </p:tgtEl>
                                            </p:cond>
                                          </p:endCondLst>
                                        </p:cTn>
                                        <p:tgtEl>
                                          <p:sndTgt r:embed="rId3" name="DING.WAV"/>
                                        </p:tgtEl>
                                      </p:cMediaNode>
                                    </p:audio>
                                  </p:subTnLst>
                                </p:cTn>
                              </p:par>
                            </p:childTnLst>
                          </p:cTn>
                        </p:par>
                        <p:par>
                          <p:cTn id="32" fill="hold">
                            <p:stCondLst>
                              <p:cond delay="7000"/>
                            </p:stCondLst>
                            <p:childTnLst>
                              <p:par>
                                <p:cTn id="33" presetID="1" presetClass="entr" presetSubtype="0" fill="hold" nodeType="afterEffect">
                                  <p:stCondLst>
                                    <p:cond delay="100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DING.WAV"/>
                                        </p:tgtEl>
                                      </p:cMediaNode>
                                    </p:audio>
                                  </p:subTnLst>
                                </p:cTn>
                              </p:par>
                            </p:childTnLst>
                          </p:cTn>
                        </p:par>
                        <p:par>
                          <p:cTn id="35" fill="hold">
                            <p:stCondLst>
                              <p:cond delay="8000"/>
                            </p:stCondLst>
                            <p:childTnLst>
                              <p:par>
                                <p:cTn id="36" presetID="1" presetClass="entr" presetSubtype="0" fill="hold" nodeType="afterEffect">
                                  <p:stCondLst>
                                    <p:cond delay="1000"/>
                                  </p:stCondLst>
                                  <p:childTnLst>
                                    <p:set>
                                      <p:cBhvr>
                                        <p:cTn id="3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DING.WAV"/>
                                        </p:tgtEl>
                                      </p:cMediaNode>
                                    </p:audio>
                                  </p:subTnLst>
                                </p:cTn>
                              </p:par>
                            </p:childTnLst>
                          </p:cTn>
                        </p:par>
                        <p:par>
                          <p:cTn id="38" fill="hold">
                            <p:stCondLst>
                              <p:cond delay="9000"/>
                            </p:stCondLst>
                            <p:childTnLst>
                              <p:par>
                                <p:cTn id="39" presetID="1" presetClass="entr" presetSubtype="0" fill="hold" nodeType="afterEffect">
                                  <p:stCondLst>
                                    <p:cond delay="1000"/>
                                  </p:stCondLst>
                                  <p:childTnLst>
                                    <p:set>
                                      <p:cBhvr>
                                        <p:cTn id="4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DING.WAV"/>
                                        </p:tgtEl>
                                      </p:cMediaNode>
                                    </p:audio>
                                  </p:subTnLst>
                                </p:cTn>
                              </p:par>
                            </p:childTnLst>
                          </p:cTn>
                        </p:par>
                        <p:par>
                          <p:cTn id="41" fill="hold">
                            <p:stCondLst>
                              <p:cond delay="10000"/>
                            </p:stCondLst>
                            <p:childTnLst>
                              <p:par>
                                <p:cTn id="42" presetID="1" presetClass="entr" presetSubtype="0" fill="hold" nodeType="afterEffect">
                                  <p:stCondLst>
                                    <p:cond delay="1000"/>
                                  </p:stCondLst>
                                  <p:childTnLst>
                                    <p:set>
                                      <p:cBhvr>
                                        <p:cTn id="43"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DING.WAV"/>
                                        </p:tgtEl>
                                      </p:cMediaNode>
                                    </p:audio>
                                  </p:subTnLst>
                                </p:cTn>
                              </p:par>
                            </p:childTnLst>
                          </p:cTn>
                        </p:par>
                        <p:par>
                          <p:cTn id="44" fill="hold">
                            <p:stCondLst>
                              <p:cond delay="11000"/>
                            </p:stCondLst>
                            <p:childTnLst>
                              <p:par>
                                <p:cTn id="45" presetID="1" presetClass="entr" presetSubtype="0" fill="hold" nodeType="afterEffect">
                                  <p:stCondLst>
                                    <p:cond delay="1000"/>
                                  </p:stCondLst>
                                  <p:childTnLst>
                                    <p:set>
                                      <p:cBhvr>
                                        <p:cTn id="4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DING.WAV"/>
                                        </p:tgtEl>
                                      </p:cMediaNode>
                                    </p:audio>
                                  </p:subTnLst>
                                </p:cTn>
                              </p:par>
                            </p:childTnLst>
                          </p:cTn>
                        </p:par>
                        <p:par>
                          <p:cTn id="47" fill="hold">
                            <p:stCondLst>
                              <p:cond delay="12000"/>
                            </p:stCondLst>
                            <p:childTnLst>
                              <p:par>
                                <p:cTn id="48" presetID="1" presetClass="entr" presetSubtype="0" fill="hold" nodeType="afterEffect">
                                  <p:stCondLst>
                                    <p:cond delay="100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DING.WAV"/>
                                        </p:tgtEl>
                                      </p:cMediaNode>
                                    </p:audio>
                                  </p:subTnLst>
                                </p:cTn>
                              </p:par>
                            </p:childTnLst>
                          </p:cTn>
                        </p:par>
                        <p:par>
                          <p:cTn id="50" fill="hold">
                            <p:stCondLst>
                              <p:cond delay="13000"/>
                            </p:stCondLst>
                            <p:childTnLst>
                              <p:par>
                                <p:cTn id="51" presetID="1" presetClass="entr" presetSubtype="0" fill="hold" nodeType="afterEffect">
                                  <p:stCondLst>
                                    <p:cond delay="1000"/>
                                  </p:stCondLst>
                                  <p:childTnLst>
                                    <p:set>
                                      <p:cBhvr>
                                        <p:cTn id="5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DING.WAV"/>
                                        </p:tgtEl>
                                      </p:cMediaNode>
                                    </p:audio>
                                  </p:subTnLst>
                                </p:cTn>
                              </p:par>
                            </p:childTnLst>
                          </p:cTn>
                        </p:par>
                        <p:par>
                          <p:cTn id="53" fill="hold">
                            <p:stCondLst>
                              <p:cond delay="14000"/>
                            </p:stCondLst>
                            <p:childTnLst>
                              <p:par>
                                <p:cTn id="54" presetID="1" presetClass="entr" presetSubtype="0" fill="hold" nodeType="afterEffect">
                                  <p:stCondLst>
                                    <p:cond delay="1000"/>
                                  </p:stCondLst>
                                  <p:childTnLst>
                                    <p:set>
                                      <p:cBhvr>
                                        <p:cTn id="55"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DING.WAV"/>
                                        </p:tgtEl>
                                      </p:cMediaNode>
                                    </p:audio>
                                  </p:subTnLst>
                                </p:cTn>
                              </p:par>
                            </p:childTnLst>
                          </p:cTn>
                        </p:par>
                        <p:par>
                          <p:cTn id="56" fill="hold">
                            <p:stCondLst>
                              <p:cond delay="15000"/>
                            </p:stCondLst>
                            <p:childTnLst>
                              <p:par>
                                <p:cTn id="57" presetID="1" presetClass="entr" presetSubtype="0" fill="hold" nodeType="afterEffect">
                                  <p:stCondLst>
                                    <p:cond delay="1000"/>
                                  </p:stCondLst>
                                  <p:childTnLst>
                                    <p:set>
                                      <p:cBhvr>
                                        <p:cTn id="58"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DING.WAV"/>
                                        </p:tgtEl>
                                      </p:cMediaNode>
                                    </p:audio>
                                  </p:subTnLst>
                                </p:cTn>
                              </p:par>
                            </p:childTnLst>
                          </p:cTn>
                        </p:par>
                        <p:par>
                          <p:cTn id="59" fill="hold">
                            <p:stCondLst>
                              <p:cond delay="16000"/>
                            </p:stCondLst>
                            <p:childTnLst>
                              <p:par>
                                <p:cTn id="60" presetID="1" presetClass="entr" presetSubtype="0" fill="hold" nodeType="afterEffect">
                                  <p:stCondLst>
                                    <p:cond delay="1000"/>
                                  </p:stCondLst>
                                  <p:childTnLst>
                                    <p:set>
                                      <p:cBhvr>
                                        <p:cTn id="61"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DING.WAV"/>
                                        </p:tgtEl>
                                      </p:cMediaNode>
                                    </p:audio>
                                  </p:subTnLst>
                                </p:cTn>
                              </p:par>
                            </p:childTnLst>
                          </p:cTn>
                        </p:par>
                        <p:par>
                          <p:cTn id="62" fill="hold">
                            <p:stCondLst>
                              <p:cond delay="17000"/>
                            </p:stCondLst>
                            <p:childTnLst>
                              <p:par>
                                <p:cTn id="63" presetID="5" presetClass="entr" presetSubtype="10" fill="hold" nodeType="afterEffect">
                                  <p:stCondLst>
                                    <p:cond delay="0"/>
                                  </p:stCondLst>
                                  <p:childTnLst>
                                    <p:set>
                                      <p:cBhvr>
                                        <p:cTn id="64" dur="1" fill="hold">
                                          <p:stCondLst>
                                            <p:cond delay="0"/>
                                          </p:stCondLst>
                                        </p:cTn>
                                        <p:tgtEl>
                                          <p:spTgt spid="65"/>
                                        </p:tgtEl>
                                        <p:attrNameLst>
                                          <p:attrName>style.visibility</p:attrName>
                                        </p:attrNameLst>
                                      </p:cBhvr>
                                      <p:to>
                                        <p:strVal val="visible"/>
                                      </p:to>
                                    </p:set>
                                    <p:animEffect transition="in" filter="checkerboard(across)">
                                      <p:cBhvr>
                                        <p:cTn id="65" dur="1000"/>
                                        <p:tgtEl>
                                          <p:spTgt spid="65"/>
                                        </p:tgtEl>
                                      </p:cBhvr>
                                    </p:animEffect>
                                  </p:childTnLst>
                                  <p:subTnLst>
                                    <p:audio>
                                      <p:cMediaNode>
                                        <p:cTn display="0" masterRel="sameClick">
                                          <p:stCondLst>
                                            <p:cond evt="begin" delay="0">
                                              <p:tn val="63"/>
                                            </p:cond>
                                          </p:stCondLst>
                                          <p:endCondLst>
                                            <p:cond evt="onStopAudio" delay="0">
                                              <p:tgtEl>
                                                <p:sldTgt/>
                                              </p:tgtEl>
                                            </p:cond>
                                          </p:endCondLst>
                                        </p:cTn>
                                        <p:tgtEl>
                                          <p:sndTgt r:embed="rId2" name="REC04.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FELIZ2.WAV"/>
                                        </p:tgtEl>
                                      </p:cMediaNode>
                                    </p:audio>
                                  </p:subTnLst>
                                </p:cTn>
                              </p:par>
                              <p:par>
                                <p:cTn id="70" presetID="22" presetClass="emph" presetSubtype="0" repeatCount="10000" fill="remove" nodeType="withEffect">
                                  <p:stCondLst>
                                    <p:cond delay="0"/>
                                  </p:stCondLst>
                                  <p:childTnLst>
                                    <p:animClr clrSpc="hsl" dir="cw">
                                      <p:cBhvr override="childStyle">
                                        <p:cTn id="71" dur="500" fill="hold"/>
                                        <p:tgtEl>
                                          <p:spTgt spid="69"/>
                                        </p:tgtEl>
                                        <p:attrNameLst>
                                          <p:attrName>style.color</p:attrName>
                                        </p:attrNameLst>
                                      </p:cBhvr>
                                      <p:by>
                                        <p:hsl h="-7200000" s="0" l="0"/>
                                      </p:by>
                                    </p:animClr>
                                    <p:animClr clrSpc="hsl" dir="cw">
                                      <p:cBhvr>
                                        <p:cTn id="72" dur="500" fill="hold"/>
                                        <p:tgtEl>
                                          <p:spTgt spid="69"/>
                                        </p:tgtEl>
                                        <p:attrNameLst>
                                          <p:attrName>fillcolor</p:attrName>
                                        </p:attrNameLst>
                                      </p:cBhvr>
                                      <p:by>
                                        <p:hsl h="-7200000" s="0" l="0"/>
                                      </p:by>
                                    </p:animClr>
                                    <p:animClr clrSpc="hsl" dir="cw">
                                      <p:cBhvr>
                                        <p:cTn id="73" dur="500" fill="hold"/>
                                        <p:tgtEl>
                                          <p:spTgt spid="69"/>
                                        </p:tgtEl>
                                        <p:attrNameLst>
                                          <p:attrName>stroke.color</p:attrName>
                                        </p:attrNameLst>
                                      </p:cBhvr>
                                      <p:by>
                                        <p:hsl h="-7200000" s="0" l="0"/>
                                      </p:by>
                                    </p:animClr>
                                    <p:set>
                                      <p:cBhvr>
                                        <p:cTn id="74" dur="500" fill="hold"/>
                                        <p:tgtEl>
                                          <p:spTgt spid="6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65" grpId="0" animBg="1"/>
      <p:bldP spid="69" grpId="0" animBg="1"/>
      <p:bldP spid="6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3A03973F-E036-2344-4B4E-AFB1141FF742}"/>
              </a:ext>
            </a:extLst>
          </p:cNvPr>
          <p:cNvSpPr txBox="1"/>
          <p:nvPr/>
        </p:nvSpPr>
        <p:spPr>
          <a:xfrm>
            <a:off x="3776867" y="1492358"/>
            <a:ext cx="5194853" cy="769441"/>
          </a:xfrm>
          <a:prstGeom prst="rect">
            <a:avLst/>
          </a:prstGeom>
          <a:noFill/>
        </p:spPr>
        <p:txBody>
          <a:bodyPr wrap="square" rtlCol="0">
            <a:spAutoFit/>
          </a:bodyPr>
          <a:lstStyle/>
          <a:p>
            <a:r>
              <a:rPr lang="en-US" sz="4400" b="1" dirty="0" err="1">
                <a:ln w="22225">
                  <a:solidFill>
                    <a:schemeClr val="accent2"/>
                  </a:solidFill>
                  <a:prstDash val="solid"/>
                </a:ln>
                <a:solidFill>
                  <a:srgbClr val="FF0000"/>
                </a:solidFill>
                <a:latin typeface="Times New Roman" pitchFamily="18" charset="0"/>
                <a:cs typeface="Times New Roman" pitchFamily="18" charset="0"/>
              </a:rPr>
              <a:t>Thử</a:t>
            </a:r>
            <a:r>
              <a:rPr lang="en-US" sz="4400" b="1" dirty="0">
                <a:ln w="22225">
                  <a:solidFill>
                    <a:schemeClr val="accent2"/>
                  </a:solidFill>
                  <a:prstDash val="solid"/>
                </a:ln>
                <a:solidFill>
                  <a:srgbClr val="FF0000"/>
                </a:solidFill>
                <a:latin typeface="Times New Roman" pitchFamily="18" charset="0"/>
                <a:cs typeface="Times New Roman" pitchFamily="18" charset="0"/>
              </a:rPr>
              <a:t> </a:t>
            </a:r>
            <a:r>
              <a:rPr lang="en-US" sz="4400" b="1" dirty="0" err="1">
                <a:ln w="22225">
                  <a:solidFill>
                    <a:schemeClr val="accent2"/>
                  </a:solidFill>
                  <a:prstDash val="solid"/>
                </a:ln>
                <a:solidFill>
                  <a:srgbClr val="FF0000"/>
                </a:solidFill>
                <a:latin typeface="Times New Roman" pitchFamily="18" charset="0"/>
                <a:cs typeface="Times New Roman" pitchFamily="18" charset="0"/>
              </a:rPr>
              <a:t>tài</a:t>
            </a:r>
            <a:r>
              <a:rPr lang="en-US" sz="4400" b="1" dirty="0">
                <a:ln w="22225">
                  <a:solidFill>
                    <a:schemeClr val="accent2"/>
                  </a:solidFill>
                  <a:prstDash val="solid"/>
                </a:ln>
                <a:solidFill>
                  <a:srgbClr val="FF0000"/>
                </a:solidFill>
                <a:latin typeface="Times New Roman" pitchFamily="18" charset="0"/>
                <a:cs typeface="Times New Roman" pitchFamily="18" charset="0"/>
              </a:rPr>
              <a:t> </a:t>
            </a:r>
            <a:r>
              <a:rPr lang="en-US" sz="4400" b="1" dirty="0" err="1">
                <a:ln w="22225">
                  <a:solidFill>
                    <a:schemeClr val="accent2"/>
                  </a:solidFill>
                  <a:prstDash val="solid"/>
                </a:ln>
                <a:solidFill>
                  <a:srgbClr val="FF0000"/>
                </a:solidFill>
                <a:latin typeface="Times New Roman" pitchFamily="18" charset="0"/>
                <a:cs typeface="Times New Roman" pitchFamily="18" charset="0"/>
              </a:rPr>
              <a:t>đoán</a:t>
            </a:r>
            <a:r>
              <a:rPr lang="en-US" sz="4400" b="1" dirty="0">
                <a:ln w="22225">
                  <a:solidFill>
                    <a:schemeClr val="accent2"/>
                  </a:solidFill>
                  <a:prstDash val="solid"/>
                </a:ln>
                <a:solidFill>
                  <a:srgbClr val="FF0000"/>
                </a:solidFill>
                <a:latin typeface="Times New Roman" pitchFamily="18" charset="0"/>
                <a:cs typeface="Times New Roman" pitchFamily="18" charset="0"/>
              </a:rPr>
              <a:t> </a:t>
            </a:r>
            <a:r>
              <a:rPr lang="en-US" sz="4400" b="1" dirty="0" err="1">
                <a:ln w="22225">
                  <a:solidFill>
                    <a:schemeClr val="accent2"/>
                  </a:solidFill>
                  <a:prstDash val="solid"/>
                </a:ln>
                <a:solidFill>
                  <a:srgbClr val="FF0000"/>
                </a:solidFill>
                <a:latin typeface="Times New Roman" pitchFamily="18" charset="0"/>
                <a:cs typeface="Times New Roman" pitchFamily="18" charset="0"/>
              </a:rPr>
              <a:t>nhanh</a:t>
            </a:r>
            <a:endParaRPr lang="vi-VN" sz="4400" b="1" dirty="0">
              <a:ln w="22225">
                <a:solidFill>
                  <a:schemeClr val="accent2"/>
                </a:solidFill>
                <a:prstDash val="solid"/>
              </a:ln>
              <a:solidFill>
                <a:srgbClr val="FF0000"/>
              </a:solidFill>
              <a:latin typeface="Times New Roman" pitchFamily="18" charset="0"/>
              <a:cs typeface="Times New Roman" pitchFamily="18" charset="0"/>
            </a:endParaRPr>
          </a:p>
        </p:txBody>
      </p:sp>
      <p:sp>
        <p:nvSpPr>
          <p:cNvPr id="5" name="TextBox 2">
            <a:extLst>
              <a:ext uri="{FF2B5EF4-FFF2-40B4-BE49-F238E27FC236}">
                <a16:creationId xmlns:a16="http://schemas.microsoft.com/office/drawing/2014/main" id="{0B0A7E02-7C3C-15E2-5956-2A87F89DB878}"/>
              </a:ext>
            </a:extLst>
          </p:cNvPr>
          <p:cNvSpPr txBox="1"/>
          <p:nvPr/>
        </p:nvSpPr>
        <p:spPr>
          <a:xfrm>
            <a:off x="3988904" y="332787"/>
            <a:ext cx="4227444" cy="1040298"/>
          </a:xfrm>
          <a:prstGeom prst="rect">
            <a:avLst/>
          </a:prstGeom>
          <a:noFill/>
        </p:spPr>
        <p:txBody>
          <a:bodyPr wrap="square" rtlCol="0">
            <a:prstTxWarp prst="textCanUp">
              <a:avLst/>
            </a:prstTxWarp>
            <a:spAutoFit/>
          </a:bodyPr>
          <a:lstStyle/>
          <a:p>
            <a:r>
              <a:rPr lang="en-US" sz="3200" b="1" dirty="0">
                <a:ln w="22225">
                  <a:solidFill>
                    <a:schemeClr val="accent2"/>
                  </a:solidFill>
                  <a:prstDash val="solid"/>
                </a:ln>
                <a:solidFill>
                  <a:srgbClr val="0000FF"/>
                </a:solidFill>
                <a:latin typeface="Times New Roman" pitchFamily="18" charset="0"/>
                <a:cs typeface="Times New Roman" pitchFamily="18" charset="0"/>
              </a:rPr>
              <a:t>TRÒ CHƠI</a:t>
            </a:r>
            <a:endParaRPr lang="vi-VN" sz="3200" b="1" dirty="0">
              <a:ln w="22225">
                <a:solidFill>
                  <a:schemeClr val="accent2"/>
                </a:solidFill>
                <a:prstDash val="solid"/>
              </a:ln>
              <a:solidFill>
                <a:srgbClr val="0000FF"/>
              </a:solidFill>
              <a:latin typeface="Times New Roman" pitchFamily="18" charset="0"/>
              <a:cs typeface="Times New Roman" pitchFamily="18" charset="0"/>
            </a:endParaRPr>
          </a:p>
        </p:txBody>
      </p:sp>
      <p:sp>
        <p:nvSpPr>
          <p:cNvPr id="8" name="TextBox 2">
            <a:extLst>
              <a:ext uri="{FF2B5EF4-FFF2-40B4-BE49-F238E27FC236}">
                <a16:creationId xmlns:a16="http://schemas.microsoft.com/office/drawing/2014/main" id="{0539AD52-6701-0CB3-9A47-D3397A00E8AD}"/>
              </a:ext>
            </a:extLst>
          </p:cNvPr>
          <p:cNvSpPr txBox="1"/>
          <p:nvPr/>
        </p:nvSpPr>
        <p:spPr>
          <a:xfrm>
            <a:off x="119270" y="2340493"/>
            <a:ext cx="12072730" cy="584775"/>
          </a:xfrm>
          <a:prstGeom prst="rect">
            <a:avLst/>
          </a:prstGeom>
          <a:noFill/>
        </p:spPr>
        <p:txBody>
          <a:bodyPr wrap="square" rtlCol="0">
            <a:spAutoFit/>
          </a:bodyPr>
          <a:lstStyle/>
          <a:p>
            <a:r>
              <a:rPr lang="en-US" sz="3200" b="1" dirty="0" err="1">
                <a:solidFill>
                  <a:srgbClr val="002060"/>
                </a:solidFill>
                <a:latin typeface="Times New Roman" pitchFamily="18" charset="0"/>
                <a:cs typeface="Times New Roman" pitchFamily="18" charset="0"/>
              </a:rPr>
              <a:t>Tìm</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từ</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ngữ</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có</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tiếng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bắt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đầu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bằng</a:t>
            </a:r>
            <a:r>
              <a:rPr lang="en-US" sz="3200" b="1" dirty="0">
                <a:solidFill>
                  <a:srgbClr val="00206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l</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hoặc</a:t>
            </a:r>
            <a:r>
              <a:rPr lang="en-US" sz="3200" b="1" dirty="0">
                <a:solidFill>
                  <a:srgbClr val="00206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gọi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sự</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vật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trong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hình</a:t>
            </a:r>
            <a:r>
              <a:rPr lang="en-US" sz="3200" b="1" dirty="0">
                <a:solidFill>
                  <a:srgbClr val="002060"/>
                </a:solidFill>
                <a:latin typeface="Times New Roman" pitchFamily="18" charset="0"/>
                <a:cs typeface="Times New Roman" pitchFamily="18" charset="0"/>
              </a:rPr>
              <a:t>.</a:t>
            </a:r>
            <a:endParaRPr lang="vi-VN" sz="3200" b="1" dirty="0">
              <a:solidFill>
                <a:srgbClr val="002060"/>
              </a:solidFill>
              <a:latin typeface="Times New Roman" pitchFamily="18" charset="0"/>
              <a:cs typeface="Times New Roman" pitchFamily="18" charset="0"/>
            </a:endParaRPr>
          </a:p>
        </p:txBody>
      </p:sp>
      <p:sp>
        <p:nvSpPr>
          <p:cNvPr id="19" name="AutoShape 37">
            <a:extLst>
              <a:ext uri="{FF2B5EF4-FFF2-40B4-BE49-F238E27FC236}">
                <a16:creationId xmlns:a16="http://schemas.microsoft.com/office/drawing/2014/main" id="{341D43F2-DE2A-FBB3-AE94-3C5FEFA35A16}"/>
              </a:ext>
            </a:extLst>
          </p:cNvPr>
          <p:cNvSpPr>
            <a:spLocks noChangeArrowheads="1"/>
          </p:cNvSpPr>
          <p:nvPr/>
        </p:nvSpPr>
        <p:spPr bwMode="auto">
          <a:xfrm>
            <a:off x="10727168" y="5471783"/>
            <a:ext cx="1371600" cy="676537"/>
          </a:xfrm>
          <a:prstGeom prst="cloudCallout">
            <a:avLst>
              <a:gd name="adj1" fmla="val 226736"/>
              <a:gd name="adj2" fmla="val 73718"/>
            </a:avLst>
          </a:prstGeom>
          <a:solidFill>
            <a:srgbClr val="FFFF99"/>
          </a:solidFill>
          <a:ln>
            <a:noFill/>
          </a:ln>
          <a:effectLst/>
        </p:spPr>
        <p:txBody>
          <a:bodyPr anchor="ctr"/>
          <a:lstStyle/>
          <a:p>
            <a:pPr algn="ctr" eaLnBrk="1" hangingPunct="1">
              <a:defRPr/>
            </a:pPr>
            <a:r>
              <a:rPr lang="en-US" altLang="en-US" sz="2400" b="1" dirty="0">
                <a:solidFill>
                  <a:srgbClr val="0000CC"/>
                </a:solidFill>
                <a:effectLst>
                  <a:outerShdw blurRad="38100" dist="38100" dir="2700000" algn="tl">
                    <a:srgbClr val="000000"/>
                  </a:outerShdw>
                </a:effectLst>
                <a:latin typeface=".VnTime" pitchFamily="34" charset="0"/>
                <a:cs typeface="Arial" charset="0"/>
              </a:rPr>
              <a:t>BẮT ĐẦU</a:t>
            </a:r>
          </a:p>
        </p:txBody>
      </p:sp>
      <p:grpSp>
        <p:nvGrpSpPr>
          <p:cNvPr id="20" name="Group 38">
            <a:extLst>
              <a:ext uri="{FF2B5EF4-FFF2-40B4-BE49-F238E27FC236}">
                <a16:creationId xmlns:a16="http://schemas.microsoft.com/office/drawing/2014/main" id="{42E8F427-0582-F1C0-C920-F3CB6B83EB09}"/>
              </a:ext>
            </a:extLst>
          </p:cNvPr>
          <p:cNvGrpSpPr>
            <a:grpSpLocks/>
          </p:cNvGrpSpPr>
          <p:nvPr/>
        </p:nvGrpSpPr>
        <p:grpSpPr bwMode="auto">
          <a:xfrm>
            <a:off x="9646094" y="813474"/>
            <a:ext cx="1597025" cy="1223963"/>
            <a:chOff x="4450" y="0"/>
            <a:chExt cx="1118" cy="1104"/>
          </a:xfrm>
        </p:grpSpPr>
        <p:pic>
          <p:nvPicPr>
            <p:cNvPr id="21" name="Picture 39" descr="CLOCK">
              <a:extLst>
                <a:ext uri="{FF2B5EF4-FFF2-40B4-BE49-F238E27FC236}">
                  <a16:creationId xmlns:a16="http://schemas.microsoft.com/office/drawing/2014/main" id="{0DADDF27-0ABC-42AC-1AD4-FD4A80ECEF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40">
              <a:extLst>
                <a:ext uri="{FF2B5EF4-FFF2-40B4-BE49-F238E27FC236}">
                  <a16:creationId xmlns:a16="http://schemas.microsoft.com/office/drawing/2014/main" id="{92550DD9-6F61-D34C-AB52-77489B5AFE15}"/>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01s </a:t>
              </a:r>
            </a:p>
          </p:txBody>
        </p:sp>
      </p:grpSp>
      <p:grpSp>
        <p:nvGrpSpPr>
          <p:cNvPr id="23" name="Group 41">
            <a:extLst>
              <a:ext uri="{FF2B5EF4-FFF2-40B4-BE49-F238E27FC236}">
                <a16:creationId xmlns:a16="http://schemas.microsoft.com/office/drawing/2014/main" id="{4D47BA51-2B3D-88B2-C537-4CEEE15FACC7}"/>
              </a:ext>
            </a:extLst>
          </p:cNvPr>
          <p:cNvGrpSpPr>
            <a:grpSpLocks/>
          </p:cNvGrpSpPr>
          <p:nvPr/>
        </p:nvGrpSpPr>
        <p:grpSpPr bwMode="auto">
          <a:xfrm>
            <a:off x="9623869" y="813474"/>
            <a:ext cx="1597025" cy="1223963"/>
            <a:chOff x="4450" y="0"/>
            <a:chExt cx="1118" cy="1104"/>
          </a:xfrm>
        </p:grpSpPr>
        <p:pic>
          <p:nvPicPr>
            <p:cNvPr id="24" name="Picture 42" descr="CLOCK">
              <a:extLst>
                <a:ext uri="{FF2B5EF4-FFF2-40B4-BE49-F238E27FC236}">
                  <a16:creationId xmlns:a16="http://schemas.microsoft.com/office/drawing/2014/main" id="{65FF222D-8B45-F324-8CA3-DE0ACB8181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43">
              <a:extLst>
                <a:ext uri="{FF2B5EF4-FFF2-40B4-BE49-F238E27FC236}">
                  <a16:creationId xmlns:a16="http://schemas.microsoft.com/office/drawing/2014/main" id="{D9535E3F-6E9F-2C67-1751-278B65B6E567}"/>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02s </a:t>
              </a:r>
            </a:p>
          </p:txBody>
        </p:sp>
      </p:grpSp>
      <p:grpSp>
        <p:nvGrpSpPr>
          <p:cNvPr id="26" name="Group 44">
            <a:extLst>
              <a:ext uri="{FF2B5EF4-FFF2-40B4-BE49-F238E27FC236}">
                <a16:creationId xmlns:a16="http://schemas.microsoft.com/office/drawing/2014/main" id="{818F3F0A-44CF-C41E-7652-68B9A7F820E6}"/>
              </a:ext>
            </a:extLst>
          </p:cNvPr>
          <p:cNvGrpSpPr>
            <a:grpSpLocks/>
          </p:cNvGrpSpPr>
          <p:nvPr/>
        </p:nvGrpSpPr>
        <p:grpSpPr bwMode="auto">
          <a:xfrm>
            <a:off x="9646094" y="813474"/>
            <a:ext cx="1597025" cy="1223963"/>
            <a:chOff x="4450" y="0"/>
            <a:chExt cx="1118" cy="1104"/>
          </a:xfrm>
        </p:grpSpPr>
        <p:pic>
          <p:nvPicPr>
            <p:cNvPr id="27" name="Picture 45" descr="CLOCK">
              <a:extLst>
                <a:ext uri="{FF2B5EF4-FFF2-40B4-BE49-F238E27FC236}">
                  <a16:creationId xmlns:a16="http://schemas.microsoft.com/office/drawing/2014/main" id="{16BB0FFE-8897-F650-B773-2D786DF596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AutoShape 46">
              <a:extLst>
                <a:ext uri="{FF2B5EF4-FFF2-40B4-BE49-F238E27FC236}">
                  <a16:creationId xmlns:a16="http://schemas.microsoft.com/office/drawing/2014/main" id="{F8BC3CFF-FF06-BD5B-72B6-9CEBB4ECFA0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03s </a:t>
              </a:r>
            </a:p>
          </p:txBody>
        </p:sp>
      </p:grpSp>
      <p:grpSp>
        <p:nvGrpSpPr>
          <p:cNvPr id="29" name="Group 47">
            <a:extLst>
              <a:ext uri="{FF2B5EF4-FFF2-40B4-BE49-F238E27FC236}">
                <a16:creationId xmlns:a16="http://schemas.microsoft.com/office/drawing/2014/main" id="{1ED600CE-F1FB-6ECA-CD51-763B55F69F6B}"/>
              </a:ext>
            </a:extLst>
          </p:cNvPr>
          <p:cNvGrpSpPr>
            <a:grpSpLocks/>
          </p:cNvGrpSpPr>
          <p:nvPr/>
        </p:nvGrpSpPr>
        <p:grpSpPr bwMode="auto">
          <a:xfrm>
            <a:off x="9646094" y="813474"/>
            <a:ext cx="1597025" cy="1223963"/>
            <a:chOff x="4450" y="0"/>
            <a:chExt cx="1118" cy="1104"/>
          </a:xfrm>
        </p:grpSpPr>
        <p:pic>
          <p:nvPicPr>
            <p:cNvPr id="30" name="Picture 48" descr="CLOCK">
              <a:extLst>
                <a:ext uri="{FF2B5EF4-FFF2-40B4-BE49-F238E27FC236}">
                  <a16:creationId xmlns:a16="http://schemas.microsoft.com/office/drawing/2014/main" id="{55AAD881-9464-FA8F-FBCA-C683D2CA89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AutoShape 49">
              <a:extLst>
                <a:ext uri="{FF2B5EF4-FFF2-40B4-BE49-F238E27FC236}">
                  <a16:creationId xmlns:a16="http://schemas.microsoft.com/office/drawing/2014/main" id="{199C42CC-92D3-F5D8-35C6-FD8F0E53281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04s </a:t>
              </a:r>
            </a:p>
          </p:txBody>
        </p:sp>
      </p:grpSp>
      <p:grpSp>
        <p:nvGrpSpPr>
          <p:cNvPr id="32" name="Group 50">
            <a:extLst>
              <a:ext uri="{FF2B5EF4-FFF2-40B4-BE49-F238E27FC236}">
                <a16:creationId xmlns:a16="http://schemas.microsoft.com/office/drawing/2014/main" id="{78377A04-3868-82E0-5DA3-0AE6A07818C2}"/>
              </a:ext>
            </a:extLst>
          </p:cNvPr>
          <p:cNvGrpSpPr>
            <a:grpSpLocks/>
          </p:cNvGrpSpPr>
          <p:nvPr/>
        </p:nvGrpSpPr>
        <p:grpSpPr bwMode="auto">
          <a:xfrm>
            <a:off x="9623869" y="813474"/>
            <a:ext cx="1597025" cy="1223963"/>
            <a:chOff x="4450" y="0"/>
            <a:chExt cx="1118" cy="1104"/>
          </a:xfrm>
        </p:grpSpPr>
        <p:pic>
          <p:nvPicPr>
            <p:cNvPr id="33" name="Picture 51" descr="CLOCK">
              <a:extLst>
                <a:ext uri="{FF2B5EF4-FFF2-40B4-BE49-F238E27FC236}">
                  <a16:creationId xmlns:a16="http://schemas.microsoft.com/office/drawing/2014/main" id="{DE2B7BC9-E85C-4C2E-CDC0-4713AC4394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AutoShape 52">
              <a:extLst>
                <a:ext uri="{FF2B5EF4-FFF2-40B4-BE49-F238E27FC236}">
                  <a16:creationId xmlns:a16="http://schemas.microsoft.com/office/drawing/2014/main" id="{EE936744-1C12-AAC7-0DE0-1081FD7E62C2}"/>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05s </a:t>
              </a:r>
            </a:p>
          </p:txBody>
        </p:sp>
      </p:grpSp>
      <p:grpSp>
        <p:nvGrpSpPr>
          <p:cNvPr id="35" name="Group 53">
            <a:extLst>
              <a:ext uri="{FF2B5EF4-FFF2-40B4-BE49-F238E27FC236}">
                <a16:creationId xmlns:a16="http://schemas.microsoft.com/office/drawing/2014/main" id="{1855B184-4000-29D4-3E49-32B349DB68DA}"/>
              </a:ext>
            </a:extLst>
          </p:cNvPr>
          <p:cNvGrpSpPr>
            <a:grpSpLocks/>
          </p:cNvGrpSpPr>
          <p:nvPr/>
        </p:nvGrpSpPr>
        <p:grpSpPr bwMode="auto">
          <a:xfrm>
            <a:off x="9646094" y="813474"/>
            <a:ext cx="1597025" cy="1223963"/>
            <a:chOff x="4450" y="0"/>
            <a:chExt cx="1118" cy="1104"/>
          </a:xfrm>
        </p:grpSpPr>
        <p:pic>
          <p:nvPicPr>
            <p:cNvPr id="36" name="Picture 54" descr="CLOCK">
              <a:extLst>
                <a:ext uri="{FF2B5EF4-FFF2-40B4-BE49-F238E27FC236}">
                  <a16:creationId xmlns:a16="http://schemas.microsoft.com/office/drawing/2014/main" id="{F9EEEF7B-6EFD-0CE1-ADE5-0085BEBC44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AutoShape 55">
              <a:extLst>
                <a:ext uri="{FF2B5EF4-FFF2-40B4-BE49-F238E27FC236}">
                  <a16:creationId xmlns:a16="http://schemas.microsoft.com/office/drawing/2014/main" id="{14E0AEB9-750E-9C96-8A85-145C83AACA48}"/>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06s </a:t>
              </a:r>
            </a:p>
          </p:txBody>
        </p:sp>
      </p:grpSp>
      <p:grpSp>
        <p:nvGrpSpPr>
          <p:cNvPr id="38" name="Group 56">
            <a:extLst>
              <a:ext uri="{FF2B5EF4-FFF2-40B4-BE49-F238E27FC236}">
                <a16:creationId xmlns:a16="http://schemas.microsoft.com/office/drawing/2014/main" id="{3DBAF76E-D1F9-3B0F-3A35-6AF5162A38BB}"/>
              </a:ext>
            </a:extLst>
          </p:cNvPr>
          <p:cNvGrpSpPr>
            <a:grpSpLocks/>
          </p:cNvGrpSpPr>
          <p:nvPr/>
        </p:nvGrpSpPr>
        <p:grpSpPr bwMode="auto">
          <a:xfrm>
            <a:off x="9646094" y="813474"/>
            <a:ext cx="1597025" cy="1223963"/>
            <a:chOff x="4450" y="0"/>
            <a:chExt cx="1118" cy="1104"/>
          </a:xfrm>
        </p:grpSpPr>
        <p:pic>
          <p:nvPicPr>
            <p:cNvPr id="39" name="Picture 57" descr="CLOCK">
              <a:extLst>
                <a:ext uri="{FF2B5EF4-FFF2-40B4-BE49-F238E27FC236}">
                  <a16:creationId xmlns:a16="http://schemas.microsoft.com/office/drawing/2014/main" id="{3118535B-4074-11DA-3C1C-4917CEC0EF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AutoShape 58">
              <a:extLst>
                <a:ext uri="{FF2B5EF4-FFF2-40B4-BE49-F238E27FC236}">
                  <a16:creationId xmlns:a16="http://schemas.microsoft.com/office/drawing/2014/main" id="{F8835999-7B34-9E9B-420E-705FB31C0CC3}"/>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07s </a:t>
              </a:r>
            </a:p>
          </p:txBody>
        </p:sp>
      </p:grpSp>
      <p:grpSp>
        <p:nvGrpSpPr>
          <p:cNvPr id="41" name="Group 59">
            <a:extLst>
              <a:ext uri="{FF2B5EF4-FFF2-40B4-BE49-F238E27FC236}">
                <a16:creationId xmlns:a16="http://schemas.microsoft.com/office/drawing/2014/main" id="{9E09BB9C-5E8C-48D2-AC04-7114D15FB221}"/>
              </a:ext>
            </a:extLst>
          </p:cNvPr>
          <p:cNvGrpSpPr>
            <a:grpSpLocks/>
          </p:cNvGrpSpPr>
          <p:nvPr/>
        </p:nvGrpSpPr>
        <p:grpSpPr bwMode="auto">
          <a:xfrm>
            <a:off x="9646094" y="813474"/>
            <a:ext cx="1597025" cy="1223963"/>
            <a:chOff x="4450" y="0"/>
            <a:chExt cx="1118" cy="1104"/>
          </a:xfrm>
        </p:grpSpPr>
        <p:pic>
          <p:nvPicPr>
            <p:cNvPr id="42" name="Picture 60" descr="CLOCK">
              <a:extLst>
                <a:ext uri="{FF2B5EF4-FFF2-40B4-BE49-F238E27FC236}">
                  <a16:creationId xmlns:a16="http://schemas.microsoft.com/office/drawing/2014/main" id="{BCD7EA01-370E-D21C-CD45-412B56024C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AutoShape 61">
              <a:extLst>
                <a:ext uri="{FF2B5EF4-FFF2-40B4-BE49-F238E27FC236}">
                  <a16:creationId xmlns:a16="http://schemas.microsoft.com/office/drawing/2014/main" id="{74C0BB26-43D9-3806-736A-52BBBEE12C30}"/>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08s </a:t>
              </a:r>
            </a:p>
          </p:txBody>
        </p:sp>
      </p:grpSp>
      <p:grpSp>
        <p:nvGrpSpPr>
          <p:cNvPr id="44" name="Group 62">
            <a:extLst>
              <a:ext uri="{FF2B5EF4-FFF2-40B4-BE49-F238E27FC236}">
                <a16:creationId xmlns:a16="http://schemas.microsoft.com/office/drawing/2014/main" id="{9E6EFCF1-28B8-56E9-70EC-541D1235B769}"/>
              </a:ext>
            </a:extLst>
          </p:cNvPr>
          <p:cNvGrpSpPr>
            <a:grpSpLocks/>
          </p:cNvGrpSpPr>
          <p:nvPr/>
        </p:nvGrpSpPr>
        <p:grpSpPr bwMode="auto">
          <a:xfrm>
            <a:off x="9607994" y="800774"/>
            <a:ext cx="1597025" cy="1223963"/>
            <a:chOff x="4450" y="0"/>
            <a:chExt cx="1118" cy="1104"/>
          </a:xfrm>
        </p:grpSpPr>
        <p:pic>
          <p:nvPicPr>
            <p:cNvPr id="45" name="Picture 63" descr="CLOCK">
              <a:extLst>
                <a:ext uri="{FF2B5EF4-FFF2-40B4-BE49-F238E27FC236}">
                  <a16:creationId xmlns:a16="http://schemas.microsoft.com/office/drawing/2014/main" id="{8A99376E-2537-DF8E-8FA1-94B4E13A23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64">
              <a:extLst>
                <a:ext uri="{FF2B5EF4-FFF2-40B4-BE49-F238E27FC236}">
                  <a16:creationId xmlns:a16="http://schemas.microsoft.com/office/drawing/2014/main" id="{3D651C22-3E96-42B6-E9BA-E046FEA899AF}"/>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09s </a:t>
              </a:r>
            </a:p>
          </p:txBody>
        </p:sp>
      </p:grpSp>
      <p:grpSp>
        <p:nvGrpSpPr>
          <p:cNvPr id="47" name="Group 65">
            <a:extLst>
              <a:ext uri="{FF2B5EF4-FFF2-40B4-BE49-F238E27FC236}">
                <a16:creationId xmlns:a16="http://schemas.microsoft.com/office/drawing/2014/main" id="{44841395-34BD-58FF-CB26-5E75D0EEA634}"/>
              </a:ext>
            </a:extLst>
          </p:cNvPr>
          <p:cNvGrpSpPr>
            <a:grpSpLocks/>
          </p:cNvGrpSpPr>
          <p:nvPr/>
        </p:nvGrpSpPr>
        <p:grpSpPr bwMode="auto">
          <a:xfrm>
            <a:off x="9646094" y="813474"/>
            <a:ext cx="1597025" cy="1223963"/>
            <a:chOff x="4450" y="0"/>
            <a:chExt cx="1118" cy="1104"/>
          </a:xfrm>
        </p:grpSpPr>
        <p:pic>
          <p:nvPicPr>
            <p:cNvPr id="48" name="Picture 66" descr="CLOCK">
              <a:extLst>
                <a:ext uri="{FF2B5EF4-FFF2-40B4-BE49-F238E27FC236}">
                  <a16:creationId xmlns:a16="http://schemas.microsoft.com/office/drawing/2014/main" id="{5BE708BF-AABC-892E-4B55-F8F43A799F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AutoShape 67">
              <a:extLst>
                <a:ext uri="{FF2B5EF4-FFF2-40B4-BE49-F238E27FC236}">
                  <a16:creationId xmlns:a16="http://schemas.microsoft.com/office/drawing/2014/main" id="{AD49E6CD-BB0C-E5BB-E6D4-487C1951DB94}"/>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10s </a:t>
              </a:r>
            </a:p>
          </p:txBody>
        </p:sp>
      </p:grpSp>
      <p:grpSp>
        <p:nvGrpSpPr>
          <p:cNvPr id="50" name="Group 68">
            <a:extLst>
              <a:ext uri="{FF2B5EF4-FFF2-40B4-BE49-F238E27FC236}">
                <a16:creationId xmlns:a16="http://schemas.microsoft.com/office/drawing/2014/main" id="{C6833BD5-87A4-072A-7E00-7805D16215D6}"/>
              </a:ext>
            </a:extLst>
          </p:cNvPr>
          <p:cNvGrpSpPr>
            <a:grpSpLocks/>
          </p:cNvGrpSpPr>
          <p:nvPr/>
        </p:nvGrpSpPr>
        <p:grpSpPr bwMode="auto">
          <a:xfrm>
            <a:off x="9623869" y="813474"/>
            <a:ext cx="1597025" cy="1223963"/>
            <a:chOff x="4450" y="0"/>
            <a:chExt cx="1118" cy="1104"/>
          </a:xfrm>
        </p:grpSpPr>
        <p:pic>
          <p:nvPicPr>
            <p:cNvPr id="51" name="Picture 69" descr="CLOCK">
              <a:extLst>
                <a:ext uri="{FF2B5EF4-FFF2-40B4-BE49-F238E27FC236}">
                  <a16:creationId xmlns:a16="http://schemas.microsoft.com/office/drawing/2014/main" id="{166D9D46-AFDB-9F37-8D0C-FFDDFACC84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AutoShape 70">
              <a:extLst>
                <a:ext uri="{FF2B5EF4-FFF2-40B4-BE49-F238E27FC236}">
                  <a16:creationId xmlns:a16="http://schemas.microsoft.com/office/drawing/2014/main" id="{A63FA4B1-33CB-1D7E-CC49-EBB96B08657F}"/>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11s </a:t>
              </a:r>
            </a:p>
          </p:txBody>
        </p:sp>
      </p:grpSp>
      <p:grpSp>
        <p:nvGrpSpPr>
          <p:cNvPr id="53" name="Group 71">
            <a:extLst>
              <a:ext uri="{FF2B5EF4-FFF2-40B4-BE49-F238E27FC236}">
                <a16:creationId xmlns:a16="http://schemas.microsoft.com/office/drawing/2014/main" id="{FEBC7430-8058-217F-9626-BF9CCA5B9FE2}"/>
              </a:ext>
            </a:extLst>
          </p:cNvPr>
          <p:cNvGrpSpPr>
            <a:grpSpLocks/>
          </p:cNvGrpSpPr>
          <p:nvPr/>
        </p:nvGrpSpPr>
        <p:grpSpPr bwMode="auto">
          <a:xfrm>
            <a:off x="9646094" y="813474"/>
            <a:ext cx="1597025" cy="1223963"/>
            <a:chOff x="4450" y="0"/>
            <a:chExt cx="1118" cy="1104"/>
          </a:xfrm>
        </p:grpSpPr>
        <p:pic>
          <p:nvPicPr>
            <p:cNvPr id="54" name="Picture 72" descr="CLOCK">
              <a:extLst>
                <a:ext uri="{FF2B5EF4-FFF2-40B4-BE49-F238E27FC236}">
                  <a16:creationId xmlns:a16="http://schemas.microsoft.com/office/drawing/2014/main" id="{862A2D74-8BB4-F1E2-A786-DE846AF86F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AutoShape 73">
              <a:extLst>
                <a:ext uri="{FF2B5EF4-FFF2-40B4-BE49-F238E27FC236}">
                  <a16:creationId xmlns:a16="http://schemas.microsoft.com/office/drawing/2014/main" id="{D766DB3C-DC26-C623-40E7-B1DEAB3A046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12s </a:t>
              </a:r>
            </a:p>
          </p:txBody>
        </p:sp>
      </p:grpSp>
      <p:grpSp>
        <p:nvGrpSpPr>
          <p:cNvPr id="56" name="Group 74">
            <a:extLst>
              <a:ext uri="{FF2B5EF4-FFF2-40B4-BE49-F238E27FC236}">
                <a16:creationId xmlns:a16="http://schemas.microsoft.com/office/drawing/2014/main" id="{FE38507C-4168-B956-7D2C-2B17C3A56631}"/>
              </a:ext>
            </a:extLst>
          </p:cNvPr>
          <p:cNvGrpSpPr>
            <a:grpSpLocks/>
          </p:cNvGrpSpPr>
          <p:nvPr/>
        </p:nvGrpSpPr>
        <p:grpSpPr bwMode="auto">
          <a:xfrm>
            <a:off x="9623869" y="813474"/>
            <a:ext cx="1597025" cy="1223963"/>
            <a:chOff x="4450" y="0"/>
            <a:chExt cx="1118" cy="1104"/>
          </a:xfrm>
        </p:grpSpPr>
        <p:pic>
          <p:nvPicPr>
            <p:cNvPr id="57" name="Picture 75" descr="CLOCK">
              <a:extLst>
                <a:ext uri="{FF2B5EF4-FFF2-40B4-BE49-F238E27FC236}">
                  <a16:creationId xmlns:a16="http://schemas.microsoft.com/office/drawing/2014/main" id="{58B0EB34-4F8E-EE93-23B5-93A48E39D0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AutoShape 76">
              <a:extLst>
                <a:ext uri="{FF2B5EF4-FFF2-40B4-BE49-F238E27FC236}">
                  <a16:creationId xmlns:a16="http://schemas.microsoft.com/office/drawing/2014/main" id="{B0E8EC59-020B-FE94-23F5-088AE91A71DC}"/>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13s </a:t>
              </a:r>
            </a:p>
          </p:txBody>
        </p:sp>
      </p:grpSp>
      <p:grpSp>
        <p:nvGrpSpPr>
          <p:cNvPr id="59" name="Group 77">
            <a:extLst>
              <a:ext uri="{FF2B5EF4-FFF2-40B4-BE49-F238E27FC236}">
                <a16:creationId xmlns:a16="http://schemas.microsoft.com/office/drawing/2014/main" id="{2ED5B22A-602C-9884-3A5C-0122530E9B7E}"/>
              </a:ext>
            </a:extLst>
          </p:cNvPr>
          <p:cNvGrpSpPr>
            <a:grpSpLocks/>
          </p:cNvGrpSpPr>
          <p:nvPr/>
        </p:nvGrpSpPr>
        <p:grpSpPr bwMode="auto">
          <a:xfrm>
            <a:off x="9623869" y="813474"/>
            <a:ext cx="1597025" cy="1223963"/>
            <a:chOff x="4450" y="0"/>
            <a:chExt cx="1118" cy="1104"/>
          </a:xfrm>
        </p:grpSpPr>
        <p:pic>
          <p:nvPicPr>
            <p:cNvPr id="60" name="Picture 78" descr="CLOCK">
              <a:extLst>
                <a:ext uri="{FF2B5EF4-FFF2-40B4-BE49-F238E27FC236}">
                  <a16:creationId xmlns:a16="http://schemas.microsoft.com/office/drawing/2014/main" id="{0E7C8979-7E0E-2BDE-2DAC-602E54D348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AutoShape 79">
              <a:extLst>
                <a:ext uri="{FF2B5EF4-FFF2-40B4-BE49-F238E27FC236}">
                  <a16:creationId xmlns:a16="http://schemas.microsoft.com/office/drawing/2014/main" id="{BA49D41F-DB67-9F9B-4A94-35EA8BFD79A2}"/>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14s </a:t>
              </a:r>
            </a:p>
          </p:txBody>
        </p:sp>
      </p:grpSp>
      <p:grpSp>
        <p:nvGrpSpPr>
          <p:cNvPr id="62" name="Group 80">
            <a:extLst>
              <a:ext uri="{FF2B5EF4-FFF2-40B4-BE49-F238E27FC236}">
                <a16:creationId xmlns:a16="http://schemas.microsoft.com/office/drawing/2014/main" id="{4E5820A7-0AFC-7C52-1C55-C4BA96D7B23C}"/>
              </a:ext>
            </a:extLst>
          </p:cNvPr>
          <p:cNvGrpSpPr>
            <a:grpSpLocks/>
          </p:cNvGrpSpPr>
          <p:nvPr/>
        </p:nvGrpSpPr>
        <p:grpSpPr bwMode="auto">
          <a:xfrm>
            <a:off x="9646094" y="813474"/>
            <a:ext cx="1597025" cy="1223963"/>
            <a:chOff x="4450" y="0"/>
            <a:chExt cx="1118" cy="1104"/>
          </a:xfrm>
        </p:grpSpPr>
        <p:pic>
          <p:nvPicPr>
            <p:cNvPr id="63" name="Picture 81" descr="CLOCK">
              <a:extLst>
                <a:ext uri="{FF2B5EF4-FFF2-40B4-BE49-F238E27FC236}">
                  <a16:creationId xmlns:a16="http://schemas.microsoft.com/office/drawing/2014/main" id="{0A0E69A4-CE2E-95AB-89B6-AAA5619D2F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AutoShape 82">
              <a:extLst>
                <a:ext uri="{FF2B5EF4-FFF2-40B4-BE49-F238E27FC236}">
                  <a16:creationId xmlns:a16="http://schemas.microsoft.com/office/drawing/2014/main" id="{C9F1151F-14C4-521D-C93F-7977B349C1B7}"/>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kumimoji="1" lang="en-US" altLang="en-US" sz="6600" b="1" dirty="0">
                  <a:solidFill>
                    <a:srgbClr val="FF3300"/>
                  </a:solidFill>
                  <a:latin typeface="Times New Roman" panose="02020603050405020304" pitchFamily="18" charset="0"/>
                </a:rPr>
                <a:t>15s </a:t>
              </a:r>
            </a:p>
          </p:txBody>
        </p:sp>
      </p:grpSp>
      <p:sp>
        <p:nvSpPr>
          <p:cNvPr id="65" name="AutoShape 83">
            <a:extLst>
              <a:ext uri="{FF2B5EF4-FFF2-40B4-BE49-F238E27FC236}">
                <a16:creationId xmlns:a16="http://schemas.microsoft.com/office/drawing/2014/main" id="{F9D8EE6D-0DCD-BCB3-3B19-0534EF024DF2}"/>
              </a:ext>
            </a:extLst>
          </p:cNvPr>
          <p:cNvSpPr>
            <a:spLocks noChangeArrowheads="1"/>
          </p:cNvSpPr>
          <p:nvPr/>
        </p:nvSpPr>
        <p:spPr bwMode="auto">
          <a:xfrm>
            <a:off x="10674848" y="5005320"/>
            <a:ext cx="1371600" cy="1219200"/>
          </a:xfrm>
          <a:prstGeom prst="cloudCallout">
            <a:avLst>
              <a:gd name="adj1" fmla="val 259375"/>
              <a:gd name="adj2" fmla="val 34417"/>
            </a:avLst>
          </a:prstGeom>
          <a:solidFill>
            <a:srgbClr val="FFFF99"/>
          </a:solidFill>
          <a:ln>
            <a:noFill/>
          </a:ln>
          <a:effectLst/>
        </p:spPr>
        <p:txBody>
          <a:bodyPr anchor="ctr"/>
          <a:lstStyle/>
          <a:p>
            <a:pPr algn="ctr" eaLnBrk="1" hangingPunct="1">
              <a:defRPr/>
            </a:pPr>
            <a:r>
              <a:rPr lang="en-US" altLang="en-US" sz="2000" b="1" dirty="0">
                <a:solidFill>
                  <a:srgbClr val="0000CC"/>
                </a:solidFill>
                <a:effectLst>
                  <a:outerShdw blurRad="38100" dist="38100" dir="2700000" algn="tl">
                    <a:srgbClr val="000000"/>
                  </a:outerShdw>
                </a:effectLst>
                <a:latin typeface="Times New Roman" pitchFamily="18" charset="0"/>
                <a:cs typeface="Arial" charset="0"/>
              </a:rPr>
              <a:t>HẾT GIỜ</a:t>
            </a:r>
            <a:endParaRPr lang="en-US" altLang="en-US" sz="2000" b="1" dirty="0">
              <a:solidFill>
                <a:srgbClr val="0000CC"/>
              </a:solidFill>
              <a:effectLst>
                <a:outerShdw blurRad="38100" dist="38100" dir="2700000" algn="tl">
                  <a:srgbClr val="000000"/>
                </a:outerShdw>
              </a:effectLst>
              <a:latin typeface=".VnTime" pitchFamily="34" charset="0"/>
              <a:cs typeface="Arial" charset="0"/>
            </a:endParaRPr>
          </a:p>
        </p:txBody>
      </p:sp>
      <p:sp>
        <p:nvSpPr>
          <p:cNvPr id="69" name="AutoShape 12">
            <a:extLst>
              <a:ext uri="{FF2B5EF4-FFF2-40B4-BE49-F238E27FC236}">
                <a16:creationId xmlns:a16="http://schemas.microsoft.com/office/drawing/2014/main" id="{52FB12E3-7854-6354-E173-1F03AC9F6AC9}"/>
              </a:ext>
            </a:extLst>
          </p:cNvPr>
          <p:cNvSpPr>
            <a:spLocks noChangeArrowheads="1"/>
          </p:cNvSpPr>
          <p:nvPr/>
        </p:nvSpPr>
        <p:spPr bwMode="auto">
          <a:xfrm>
            <a:off x="1140663" y="4085216"/>
            <a:ext cx="1943737" cy="89535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endParaRPr lang="en-US" b="1" dirty="0">
              <a:solidFill>
                <a:srgbClr val="C00000"/>
              </a:solidFill>
              <a:latin typeface="Times New Roman" panose="02020603050405020304" pitchFamily="18" charset="0"/>
              <a:cs typeface="Times New Roman" panose="02020603050405020304" pitchFamily="18" charset="0"/>
            </a:endParaRPr>
          </a:p>
          <a:p>
            <a:pPr algn="ctr">
              <a:spcBef>
                <a:spcPct val="0"/>
              </a:spcBef>
              <a:buNone/>
            </a:pPr>
            <a:r>
              <a:rPr lang="en-US" b="1" dirty="0" err="1">
                <a:solidFill>
                  <a:srgbClr val="C00000"/>
                </a:solidFill>
                <a:latin typeface="Times New Roman" panose="02020603050405020304" pitchFamily="18" charset="0"/>
                <a:cs typeface="Times New Roman" panose="02020603050405020304" pitchFamily="18" charset="0"/>
              </a:rPr>
              <a:t>lẵng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hoa</a:t>
            </a:r>
            <a:endParaRPr lang="en-US" b="1" dirty="0">
              <a:solidFill>
                <a:srgbClr val="C000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en-US" b="1" dirty="0">
              <a:solidFill>
                <a:srgbClr val="000099"/>
              </a:solidFill>
              <a:latin typeface="Times New Roman" panose="02020603050405020304" pitchFamily="18" charset="0"/>
              <a:cs typeface="Times New Roman" panose="02020603050405020304" pitchFamily="18" charset="0"/>
            </a:endParaRPr>
          </a:p>
        </p:txBody>
      </p:sp>
      <p:pic>
        <p:nvPicPr>
          <p:cNvPr id="2" name="Hình ảnh 1" descr="Ảnh có chứa hoa, cánh hoa, hoa hồng, chậu hoa&#10;&#10;Mô tả được tạo tự động">
            <a:extLst>
              <a:ext uri="{FF2B5EF4-FFF2-40B4-BE49-F238E27FC236}">
                <a16:creationId xmlns:a16="http://schemas.microsoft.com/office/drawing/2014/main" id="{9E6EB277-3581-657B-FDB2-F4C5995461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8665" y="3003962"/>
            <a:ext cx="5857460" cy="3854038"/>
          </a:xfrm>
          <a:prstGeom prst="rect">
            <a:avLst/>
          </a:prstGeom>
        </p:spPr>
      </p:pic>
    </p:spTree>
    <p:extLst>
      <p:ext uri="{BB962C8B-B14F-4D97-AF65-F5344CB8AC3E}">
        <p14:creationId xmlns:p14="http://schemas.microsoft.com/office/powerpoint/2010/main" val="2975530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heckerboard(across)">
                                      <p:cBhvr>
                                        <p:cTn id="14" dur="1000"/>
                                        <p:tgtEl>
                                          <p:spTgt spid="19"/>
                                        </p:tgtEl>
                                      </p:cBhvr>
                                    </p:animEffect>
                                  </p:childTnLst>
                                  <p:subTnLst>
                                    <p:audio>
                                      <p:cMediaNode vol="0">
                                        <p:cTn display="0" masterRel="sameClick">
                                          <p:stCondLst>
                                            <p:cond evt="begin" delay="0">
                                              <p:tn val="12"/>
                                            </p:cond>
                                          </p:stCondLst>
                                          <p:endCondLst>
                                            <p:cond evt="onStopAudio" delay="0">
                                              <p:tgtEl>
                                                <p:sldTgt/>
                                              </p:tgtEl>
                                            </p:cond>
                                          </p:endCondLst>
                                        </p:cTn>
                                        <p:tgtEl>
                                          <p:sndTgt r:embed="rId2" name="REC04.wav"/>
                                        </p:tgtEl>
                                      </p:cMediaNode>
                                    </p:audio>
                                  </p:subTnLst>
                                </p:cTn>
                              </p:par>
                            </p:childTnLst>
                          </p:cTn>
                        </p:par>
                        <p:par>
                          <p:cTn id="15" fill="hold">
                            <p:stCondLst>
                              <p:cond delay="1000"/>
                            </p:stCondLst>
                            <p:childTnLst>
                              <p:par>
                                <p:cTn id="16" presetID="5" presetClass="exit" presetSubtype="10" fill="hold" nodeType="afterEffect">
                                  <p:stCondLst>
                                    <p:cond delay="500"/>
                                  </p:stCondLst>
                                  <p:childTnLst>
                                    <p:animEffect transition="out" filter="checkerboard(across)">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subTnLst>
                                    <p:audio>
                                      <p:cMediaNode vol="7000">
                                        <p:cTn display="0" masterRel="sameClick">
                                          <p:stCondLst>
                                            <p:cond evt="begin" delay="0">
                                              <p:tn val="16"/>
                                            </p:cond>
                                          </p:stCondLst>
                                          <p:endCondLst>
                                            <p:cond evt="onStopAudio" delay="0">
                                              <p:tgtEl>
                                                <p:sldTgt/>
                                              </p:tgtEl>
                                            </p:cond>
                                          </p:endCondLst>
                                        </p:cTn>
                                        <p:tgtEl>
                                          <p:sndTgt r:embed="rId2" name="REC04.wav"/>
                                        </p:tgtEl>
                                      </p:cMediaNode>
                                    </p:audio>
                                  </p:subTnLst>
                                </p:cTn>
                              </p:par>
                            </p:childTnLst>
                          </p:cTn>
                        </p:par>
                        <p:par>
                          <p:cTn id="19" fill="hold">
                            <p:stCondLst>
                              <p:cond delay="2000"/>
                            </p:stCondLst>
                            <p:childTnLst>
                              <p:par>
                                <p:cTn id="20" presetID="1" presetClass="entr" presetSubtype="0" fill="hold" nodeType="afterEffect">
                                  <p:stCondLst>
                                    <p:cond delay="1000"/>
                                  </p:stCondLst>
                                  <p:childTnLst>
                                    <p:set>
                                      <p:cBhvr>
                                        <p:cTn id="2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20"/>
                                            </p:cond>
                                          </p:stCondLst>
                                          <p:endCondLst>
                                            <p:cond evt="onStopAudio" delay="0">
                                              <p:tgtEl>
                                                <p:sldTgt/>
                                              </p:tgtEl>
                                            </p:cond>
                                          </p:endCondLst>
                                        </p:cTn>
                                        <p:tgtEl>
                                          <p:sndTgt r:embed="rId3" name="DING.WAV"/>
                                        </p:tgtEl>
                                      </p:cMediaNode>
                                    </p:audio>
                                  </p:subTnLst>
                                </p:cTn>
                              </p:par>
                            </p:childTnLst>
                          </p:cTn>
                        </p:par>
                        <p:par>
                          <p:cTn id="22" fill="hold">
                            <p:stCondLst>
                              <p:cond delay="3000"/>
                            </p:stCondLst>
                            <p:childTnLst>
                              <p:par>
                                <p:cTn id="23" presetID="1" presetClass="entr" presetSubtype="0" fill="hold" nodeType="afterEffect">
                                  <p:stCondLst>
                                    <p:cond delay="1000"/>
                                  </p:stCondLst>
                                  <p:childTnLst>
                                    <p:set>
                                      <p:cBhvr>
                                        <p:cTn id="24" dur="1" fill="hold">
                                          <p:stCondLst>
                                            <p:cond delay="0"/>
                                          </p:stCondLst>
                                        </p:cTn>
                                        <p:tgtEl>
                                          <p:spTgt spid="23"/>
                                        </p:tgtEl>
                                        <p:attrNameLst>
                                          <p:attrName>style.visibility</p:attrName>
                                        </p:attrNameLst>
                                      </p:cBhvr>
                                      <p:to>
                                        <p:strVal val="visible"/>
                                      </p:to>
                                    </p:set>
                                  </p:childTnLst>
                                  <p:subTnLst>
                                    <p:audio>
                                      <p:cMediaNode vol="100000">
                                        <p:cTn display="0" masterRel="sameClick">
                                          <p:stCondLst>
                                            <p:cond evt="begin" delay="0">
                                              <p:tn val="23"/>
                                            </p:cond>
                                          </p:stCondLst>
                                          <p:endCondLst>
                                            <p:cond evt="onStopAudio" delay="0">
                                              <p:tgtEl>
                                                <p:sldTgt/>
                                              </p:tgtEl>
                                            </p:cond>
                                          </p:endCondLst>
                                        </p:cTn>
                                        <p:tgtEl>
                                          <p:sndTgt r:embed="rId3" name="DING.WAV"/>
                                        </p:tgtEl>
                                      </p:cMediaNode>
                                    </p:audio>
                                  </p:subTnLst>
                                </p:cTn>
                              </p:par>
                            </p:childTnLst>
                          </p:cTn>
                        </p:par>
                        <p:par>
                          <p:cTn id="25" fill="hold">
                            <p:stCondLst>
                              <p:cond delay="4000"/>
                            </p:stCondLst>
                            <p:childTnLst>
                              <p:par>
                                <p:cTn id="26" presetID="1" presetClass="entr" presetSubtype="0" fill="hold" nodeType="afterEffect">
                                  <p:stCondLst>
                                    <p:cond delay="1000"/>
                                  </p:stCondLst>
                                  <p:childTnLst>
                                    <p:set>
                                      <p:cBhvr>
                                        <p:cTn id="27" dur="1" fill="hold">
                                          <p:stCondLst>
                                            <p:cond delay="0"/>
                                          </p:stCondLst>
                                        </p:cTn>
                                        <p:tgtEl>
                                          <p:spTgt spid="26"/>
                                        </p:tgtEl>
                                        <p:attrNameLst>
                                          <p:attrName>style.visibility</p:attrName>
                                        </p:attrNameLst>
                                      </p:cBhvr>
                                      <p:to>
                                        <p:strVal val="visible"/>
                                      </p:to>
                                    </p:set>
                                  </p:childTnLst>
                                  <p:subTnLst>
                                    <p:audio>
                                      <p:cMediaNode vol="100000">
                                        <p:cTn display="0" masterRel="sameClick">
                                          <p:stCondLst>
                                            <p:cond evt="begin" delay="0">
                                              <p:tn val="26"/>
                                            </p:cond>
                                          </p:stCondLst>
                                          <p:endCondLst>
                                            <p:cond evt="onStopAudio" delay="0">
                                              <p:tgtEl>
                                                <p:sldTgt/>
                                              </p:tgtEl>
                                            </p:cond>
                                          </p:endCondLst>
                                        </p:cTn>
                                        <p:tgtEl>
                                          <p:sndTgt r:embed="rId3" name="DING.WAV"/>
                                        </p:tgtEl>
                                      </p:cMediaNode>
                                    </p:audio>
                                  </p:subTnLst>
                                </p:cTn>
                              </p:par>
                            </p:childTnLst>
                          </p:cTn>
                        </p:par>
                        <p:par>
                          <p:cTn id="28" fill="hold">
                            <p:stCondLst>
                              <p:cond delay="5000"/>
                            </p:stCondLst>
                            <p:childTnLst>
                              <p:par>
                                <p:cTn id="29" presetID="1" presetClass="entr" presetSubtype="0" fill="hold" nodeType="afterEffect">
                                  <p:stCondLst>
                                    <p:cond delay="1000"/>
                                  </p:stCondLst>
                                  <p:childTnLst>
                                    <p:set>
                                      <p:cBhvr>
                                        <p:cTn id="30" dur="1" fill="hold">
                                          <p:stCondLst>
                                            <p:cond delay="0"/>
                                          </p:stCondLst>
                                        </p:cTn>
                                        <p:tgtEl>
                                          <p:spTgt spid="29"/>
                                        </p:tgtEl>
                                        <p:attrNameLst>
                                          <p:attrName>style.visibility</p:attrName>
                                        </p:attrNameLst>
                                      </p:cBhvr>
                                      <p:to>
                                        <p:strVal val="visible"/>
                                      </p:to>
                                    </p:set>
                                  </p:childTnLst>
                                  <p:subTnLst>
                                    <p:audio>
                                      <p:cMediaNode vol="100000">
                                        <p:cTn display="0" masterRel="sameClick">
                                          <p:stCondLst>
                                            <p:cond evt="begin" delay="0">
                                              <p:tn val="29"/>
                                            </p:cond>
                                          </p:stCondLst>
                                          <p:endCondLst>
                                            <p:cond evt="onStopAudio" delay="0">
                                              <p:tgtEl>
                                                <p:sldTgt/>
                                              </p:tgtEl>
                                            </p:cond>
                                          </p:endCondLst>
                                        </p:cTn>
                                        <p:tgtEl>
                                          <p:sndTgt r:embed="rId3" name="DING.WAV"/>
                                        </p:tgtEl>
                                      </p:cMediaNode>
                                    </p:audio>
                                  </p:subTnLst>
                                </p:cTn>
                              </p:par>
                            </p:childTnLst>
                          </p:cTn>
                        </p:par>
                        <p:par>
                          <p:cTn id="31" fill="hold">
                            <p:stCondLst>
                              <p:cond delay="6000"/>
                            </p:stCondLst>
                            <p:childTnLst>
                              <p:par>
                                <p:cTn id="32" presetID="1" presetClass="entr" presetSubtype="0" fill="hold" nodeType="afterEffect">
                                  <p:stCondLst>
                                    <p:cond delay="1000"/>
                                  </p:stCondLst>
                                  <p:childTnLst>
                                    <p:set>
                                      <p:cBhvr>
                                        <p:cTn id="33" dur="1" fill="hold">
                                          <p:stCondLst>
                                            <p:cond delay="0"/>
                                          </p:stCondLst>
                                        </p:cTn>
                                        <p:tgtEl>
                                          <p:spTgt spid="32"/>
                                        </p:tgtEl>
                                        <p:attrNameLst>
                                          <p:attrName>style.visibility</p:attrName>
                                        </p:attrNameLst>
                                      </p:cBhvr>
                                      <p:to>
                                        <p:strVal val="visible"/>
                                      </p:to>
                                    </p:set>
                                  </p:childTnLst>
                                  <p:subTnLst>
                                    <p:audio>
                                      <p:cMediaNode vol="100000">
                                        <p:cTn display="0" masterRel="sameClick">
                                          <p:stCondLst>
                                            <p:cond evt="begin" delay="0">
                                              <p:tn val="32"/>
                                            </p:cond>
                                          </p:stCondLst>
                                          <p:endCondLst>
                                            <p:cond evt="onStopAudio" delay="0">
                                              <p:tgtEl>
                                                <p:sldTgt/>
                                              </p:tgtEl>
                                            </p:cond>
                                          </p:endCondLst>
                                        </p:cTn>
                                        <p:tgtEl>
                                          <p:sndTgt r:embed="rId3" name="DING.WAV"/>
                                        </p:tgtEl>
                                      </p:cMediaNode>
                                    </p:audio>
                                  </p:subTnLst>
                                </p:cTn>
                              </p:par>
                            </p:childTnLst>
                          </p:cTn>
                        </p:par>
                        <p:par>
                          <p:cTn id="34" fill="hold">
                            <p:stCondLst>
                              <p:cond delay="7000"/>
                            </p:stCondLst>
                            <p:childTnLst>
                              <p:par>
                                <p:cTn id="35" presetID="1" presetClass="entr" presetSubtype="0" fill="hold" nodeType="afterEffect">
                                  <p:stCondLst>
                                    <p:cond delay="1000"/>
                                  </p:stCondLst>
                                  <p:childTnLst>
                                    <p:set>
                                      <p:cBhvr>
                                        <p:cTn id="3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DING.WAV"/>
                                        </p:tgtEl>
                                      </p:cMediaNode>
                                    </p:audio>
                                  </p:subTnLst>
                                </p:cTn>
                              </p:par>
                            </p:childTnLst>
                          </p:cTn>
                        </p:par>
                        <p:par>
                          <p:cTn id="37" fill="hold">
                            <p:stCondLst>
                              <p:cond delay="8000"/>
                            </p:stCondLst>
                            <p:childTnLst>
                              <p:par>
                                <p:cTn id="38" presetID="1" presetClass="entr" presetSubtype="0" fill="hold" nodeType="afterEffect">
                                  <p:stCondLst>
                                    <p:cond delay="1000"/>
                                  </p:stCondLst>
                                  <p:childTnLst>
                                    <p:set>
                                      <p:cBhvr>
                                        <p:cTn id="39"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DING.WAV"/>
                                        </p:tgtEl>
                                      </p:cMediaNode>
                                    </p:audio>
                                  </p:subTnLst>
                                </p:cTn>
                              </p:par>
                            </p:childTnLst>
                          </p:cTn>
                        </p:par>
                        <p:par>
                          <p:cTn id="40" fill="hold">
                            <p:stCondLst>
                              <p:cond delay="9000"/>
                            </p:stCondLst>
                            <p:childTnLst>
                              <p:par>
                                <p:cTn id="41" presetID="1" presetClass="entr" presetSubtype="0" fill="hold" nodeType="afterEffect">
                                  <p:stCondLst>
                                    <p:cond delay="1000"/>
                                  </p:stCondLst>
                                  <p:childTnLst>
                                    <p:set>
                                      <p:cBhvr>
                                        <p:cTn id="42"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ING.WAV"/>
                                        </p:tgtEl>
                                      </p:cMediaNode>
                                    </p:audio>
                                  </p:subTnLst>
                                </p:cTn>
                              </p:par>
                            </p:childTnLst>
                          </p:cTn>
                        </p:par>
                        <p:par>
                          <p:cTn id="43" fill="hold">
                            <p:stCondLst>
                              <p:cond delay="10000"/>
                            </p:stCondLst>
                            <p:childTnLst>
                              <p:par>
                                <p:cTn id="44" presetID="1" presetClass="entr" presetSubtype="0" fill="hold" nodeType="afterEffect">
                                  <p:stCondLst>
                                    <p:cond delay="1000"/>
                                  </p:stCondLst>
                                  <p:childTnLst>
                                    <p:set>
                                      <p:cBhvr>
                                        <p:cTn id="4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ING.WAV"/>
                                        </p:tgtEl>
                                      </p:cMediaNode>
                                    </p:audio>
                                  </p:subTnLst>
                                </p:cTn>
                              </p:par>
                            </p:childTnLst>
                          </p:cTn>
                        </p:par>
                        <p:par>
                          <p:cTn id="46" fill="hold">
                            <p:stCondLst>
                              <p:cond delay="11000"/>
                            </p:stCondLst>
                            <p:childTnLst>
                              <p:par>
                                <p:cTn id="47" presetID="1" presetClass="entr" presetSubtype="0" fill="hold" nodeType="afterEffect">
                                  <p:stCondLst>
                                    <p:cond delay="1000"/>
                                  </p:stCondLst>
                                  <p:childTnLst>
                                    <p:set>
                                      <p:cBhvr>
                                        <p:cTn id="4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ING.WAV"/>
                                        </p:tgtEl>
                                      </p:cMediaNode>
                                    </p:audio>
                                  </p:subTnLst>
                                </p:cTn>
                              </p:par>
                            </p:childTnLst>
                          </p:cTn>
                        </p:par>
                        <p:par>
                          <p:cTn id="49" fill="hold">
                            <p:stCondLst>
                              <p:cond delay="12000"/>
                            </p:stCondLst>
                            <p:childTnLst>
                              <p:par>
                                <p:cTn id="50" presetID="1" presetClass="entr" presetSubtype="0" fill="hold" nodeType="afterEffect">
                                  <p:stCondLst>
                                    <p:cond delay="1000"/>
                                  </p:stCondLst>
                                  <p:childTnLst>
                                    <p:set>
                                      <p:cBhvr>
                                        <p:cTn id="51"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ING.WAV"/>
                                        </p:tgtEl>
                                      </p:cMediaNode>
                                    </p:audio>
                                  </p:subTnLst>
                                </p:cTn>
                              </p:par>
                            </p:childTnLst>
                          </p:cTn>
                        </p:par>
                        <p:par>
                          <p:cTn id="52" fill="hold">
                            <p:stCondLst>
                              <p:cond delay="13000"/>
                            </p:stCondLst>
                            <p:childTnLst>
                              <p:par>
                                <p:cTn id="53" presetID="1" presetClass="entr" presetSubtype="0" fill="hold" nodeType="afterEffect">
                                  <p:stCondLst>
                                    <p:cond delay="1000"/>
                                  </p:stCondLst>
                                  <p:childTnLst>
                                    <p:set>
                                      <p:cBhvr>
                                        <p:cTn id="5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ING.WAV"/>
                                        </p:tgtEl>
                                      </p:cMediaNode>
                                    </p:audio>
                                  </p:subTnLst>
                                </p:cTn>
                              </p:par>
                            </p:childTnLst>
                          </p:cTn>
                        </p:par>
                        <p:par>
                          <p:cTn id="55" fill="hold">
                            <p:stCondLst>
                              <p:cond delay="14000"/>
                            </p:stCondLst>
                            <p:childTnLst>
                              <p:par>
                                <p:cTn id="56" presetID="1" presetClass="entr" presetSubtype="0" fill="hold" nodeType="afterEffect">
                                  <p:stCondLst>
                                    <p:cond delay="1000"/>
                                  </p:stCondLst>
                                  <p:childTnLst>
                                    <p:set>
                                      <p:cBhvr>
                                        <p:cTn id="57"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ING.WAV"/>
                                        </p:tgtEl>
                                      </p:cMediaNode>
                                    </p:audio>
                                  </p:subTnLst>
                                </p:cTn>
                              </p:par>
                            </p:childTnLst>
                          </p:cTn>
                        </p:par>
                        <p:par>
                          <p:cTn id="58" fill="hold">
                            <p:stCondLst>
                              <p:cond delay="15000"/>
                            </p:stCondLst>
                            <p:childTnLst>
                              <p:par>
                                <p:cTn id="59" presetID="1" presetClass="entr" presetSubtype="0" fill="hold" nodeType="afterEffect">
                                  <p:stCondLst>
                                    <p:cond delay="1000"/>
                                  </p:stCondLst>
                                  <p:childTnLst>
                                    <p:set>
                                      <p:cBhvr>
                                        <p:cTn id="6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ING.WAV"/>
                                        </p:tgtEl>
                                      </p:cMediaNode>
                                    </p:audio>
                                  </p:subTnLst>
                                </p:cTn>
                              </p:par>
                            </p:childTnLst>
                          </p:cTn>
                        </p:par>
                        <p:par>
                          <p:cTn id="61" fill="hold">
                            <p:stCondLst>
                              <p:cond delay="16000"/>
                            </p:stCondLst>
                            <p:childTnLst>
                              <p:par>
                                <p:cTn id="62" presetID="1" presetClass="entr" presetSubtype="0" fill="hold" nodeType="afterEffect">
                                  <p:stCondLst>
                                    <p:cond delay="1000"/>
                                  </p:stCondLst>
                                  <p:childTnLst>
                                    <p:set>
                                      <p:cBhvr>
                                        <p:cTn id="63"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ING.WAV"/>
                                        </p:tgtEl>
                                      </p:cMediaNode>
                                    </p:audio>
                                  </p:subTnLst>
                                </p:cTn>
                              </p:par>
                            </p:childTnLst>
                          </p:cTn>
                        </p:par>
                        <p:par>
                          <p:cTn id="64" fill="hold">
                            <p:stCondLst>
                              <p:cond delay="17000"/>
                            </p:stCondLst>
                            <p:childTnLst>
                              <p:par>
                                <p:cTn id="65" presetID="5" presetClass="entr" presetSubtype="10" fill="hold" nodeType="after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checkerboard(across)">
                                      <p:cBhvr>
                                        <p:cTn id="67" dur="1000"/>
                                        <p:tgtEl>
                                          <p:spTgt spid="65"/>
                                        </p:tgtEl>
                                      </p:cBhvr>
                                    </p:animEffect>
                                  </p:childTnLst>
                                  <p:subTnLst>
                                    <p:audio>
                                      <p:cMediaNode>
                                        <p:cTn display="0" masterRel="sameClick">
                                          <p:stCondLst>
                                            <p:cond evt="begin" delay="0">
                                              <p:tn val="65"/>
                                            </p:cond>
                                          </p:stCondLst>
                                          <p:endCondLst>
                                            <p:cond evt="onStopAudio" delay="0">
                                              <p:tgtEl>
                                                <p:sldTgt/>
                                              </p:tgtEl>
                                            </p:cond>
                                          </p:endCondLst>
                                        </p:cTn>
                                        <p:tgtEl>
                                          <p:sndTgt r:embed="rId2" name="REC04.wav"/>
                                        </p:tgtEl>
                                      </p:cMediaNode>
                                    </p:audio>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4" name="FELIZ2.WAV"/>
                                        </p:tgtEl>
                                      </p:cMediaNode>
                                    </p:audio>
                                  </p:subTnLst>
                                </p:cTn>
                              </p:par>
                              <p:par>
                                <p:cTn id="72" presetID="22" presetClass="emph" presetSubtype="0" repeatCount="10000" fill="remove" nodeType="withEffect">
                                  <p:stCondLst>
                                    <p:cond delay="0"/>
                                  </p:stCondLst>
                                  <p:childTnLst>
                                    <p:animClr clrSpc="hsl" dir="cw">
                                      <p:cBhvr override="childStyle">
                                        <p:cTn id="73" dur="500" fill="hold"/>
                                        <p:tgtEl>
                                          <p:spTgt spid="69"/>
                                        </p:tgtEl>
                                        <p:attrNameLst>
                                          <p:attrName>style.color</p:attrName>
                                        </p:attrNameLst>
                                      </p:cBhvr>
                                      <p:by>
                                        <p:hsl h="-7200000" s="0" l="0"/>
                                      </p:by>
                                    </p:animClr>
                                    <p:animClr clrSpc="hsl" dir="cw">
                                      <p:cBhvr>
                                        <p:cTn id="74" dur="500" fill="hold"/>
                                        <p:tgtEl>
                                          <p:spTgt spid="69"/>
                                        </p:tgtEl>
                                        <p:attrNameLst>
                                          <p:attrName>fillcolor</p:attrName>
                                        </p:attrNameLst>
                                      </p:cBhvr>
                                      <p:by>
                                        <p:hsl h="-7200000" s="0" l="0"/>
                                      </p:by>
                                    </p:animClr>
                                    <p:animClr clrSpc="hsl" dir="cw">
                                      <p:cBhvr>
                                        <p:cTn id="75" dur="500" fill="hold"/>
                                        <p:tgtEl>
                                          <p:spTgt spid="69"/>
                                        </p:tgtEl>
                                        <p:attrNameLst>
                                          <p:attrName>stroke.color</p:attrName>
                                        </p:attrNameLst>
                                      </p:cBhvr>
                                      <p:by>
                                        <p:hsl h="-7200000" s="0" l="0"/>
                                      </p:by>
                                    </p:animClr>
                                    <p:set>
                                      <p:cBhvr>
                                        <p:cTn id="76" dur="500" fill="hold"/>
                                        <p:tgtEl>
                                          <p:spTgt spid="6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65" grpId="0" animBg="1"/>
      <p:bldP spid="69" grpId="0" animBg="1"/>
      <p:bldP spid="6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316506" y="474446"/>
            <a:ext cx="3334870" cy="1143000"/>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100" b="1" i="0" u="sng" strike="noStrike" kern="1200" cap="none" spc="0" normalizeH="0" baseline="0" noProof="0" dirty="0" err="1">
                <a:ln>
                  <a:noFill/>
                </a:ln>
                <a:solidFill>
                  <a:srgbClr val="0033CC"/>
                </a:solidFill>
                <a:effectLst/>
                <a:uLnTx/>
                <a:uFillTx/>
                <a:latin typeface="Times New Roman" pitchFamily="18" charset="0"/>
                <a:ea typeface="+mj-ea"/>
                <a:cs typeface="Times New Roman" pitchFamily="18" charset="0"/>
              </a:rPr>
              <a:t>Tiếng</a:t>
            </a:r>
            <a:r>
              <a:rPr kumimoji="0" lang="en-US" sz="3100" b="1" i="0" u="sng" strike="noStrike" kern="1200" cap="none" spc="0" normalizeH="0" noProof="0" dirty="0">
                <a:ln>
                  <a:noFill/>
                </a:ln>
                <a:solidFill>
                  <a:srgbClr val="0033CC"/>
                </a:solidFill>
                <a:effectLst/>
                <a:uLnTx/>
                <a:uFillTx/>
                <a:latin typeface="Times New Roman" pitchFamily="18" charset="0"/>
                <a:ea typeface="+mj-ea"/>
                <a:cs typeface="Times New Roman" pitchFamily="18" charset="0"/>
              </a:rPr>
              <a:t> </a:t>
            </a:r>
            <a:r>
              <a:rPr kumimoji="0" lang="en-US" sz="3100" b="1" i="0" u="sng" strike="noStrike" kern="1200" cap="none" spc="0" normalizeH="0" noProof="0" dirty="0" err="1">
                <a:ln>
                  <a:noFill/>
                </a:ln>
                <a:solidFill>
                  <a:srgbClr val="0033CC"/>
                </a:solidFill>
                <a:effectLst/>
                <a:uLnTx/>
                <a:uFillTx/>
                <a:latin typeface="Times New Roman" pitchFamily="18" charset="0"/>
                <a:ea typeface="+mj-ea"/>
                <a:cs typeface="Times New Roman" pitchFamily="18" charset="0"/>
              </a:rPr>
              <a:t>Việt</a:t>
            </a:r>
            <a:br>
              <a:rPr kumimoji="0" lang="en-US" sz="4400" b="1" i="0" u="none" strike="noStrike" kern="1200" cap="none" spc="0" normalizeH="0" baseline="0" noProof="0" dirty="0">
                <a:ln>
                  <a:noFill/>
                </a:ln>
                <a:solidFill>
                  <a:srgbClr val="0033CC"/>
                </a:solidFill>
                <a:effectLst/>
                <a:uLnTx/>
                <a:uFillTx/>
                <a:latin typeface="Times New Roman" pitchFamily="18" charset="0"/>
                <a:ea typeface="+mj-ea"/>
                <a:cs typeface="Times New Roman" pitchFamily="18" charset="0"/>
              </a:rPr>
            </a:br>
            <a:endParaRPr kumimoji="0" lang="en-US" sz="4400" b="1" i="0" u="none" strike="noStrike" kern="1200" cap="none" spc="0" normalizeH="0" baseline="0" noProof="0" dirty="0">
              <a:ln>
                <a:noFill/>
              </a:ln>
              <a:solidFill>
                <a:srgbClr val="0033CC"/>
              </a:solidFill>
              <a:effectLst/>
              <a:uLnTx/>
              <a:uFillTx/>
              <a:latin typeface="Times New Roman" pitchFamily="18" charset="0"/>
              <a:ea typeface="+mj-ea"/>
              <a:cs typeface="Times New Roman" pitchFamily="18" charset="0"/>
            </a:endParaRPr>
          </a:p>
        </p:txBody>
      </p:sp>
      <p:sp>
        <p:nvSpPr>
          <p:cNvPr id="10" name="Title 1">
            <a:extLst>
              <a:ext uri="{FF2B5EF4-FFF2-40B4-BE49-F238E27FC236}">
                <a16:creationId xmlns:a16="http://schemas.microsoft.com/office/drawing/2014/main" id="{9CF073E2-1837-65CF-1450-994367DAD78D}"/>
              </a:ext>
            </a:extLst>
          </p:cNvPr>
          <p:cNvSpPr>
            <a:spLocks noGrp="1"/>
          </p:cNvSpPr>
          <p:nvPr>
            <p:ph type="title"/>
          </p:nvPr>
        </p:nvSpPr>
        <p:spPr>
          <a:xfrm>
            <a:off x="609600" y="39659"/>
            <a:ext cx="10972800" cy="1143000"/>
          </a:xfrm>
        </p:spPr>
        <p:txBody>
          <a:bodyPr>
            <a:normAutofit/>
          </a:bodyPr>
          <a:lstStyle/>
          <a:p>
            <a:pPr algn="ctr"/>
            <a:r>
              <a:rPr lang="en-US" sz="3100" b="1" dirty="0" err="1">
                <a:solidFill>
                  <a:srgbClr val="0033CC"/>
                </a:solidFill>
                <a:latin typeface="Times New Roman" pitchFamily="18" charset="0"/>
                <a:cs typeface="Times New Roman" pitchFamily="18" charset="0"/>
              </a:rPr>
              <a:t>Thứ</a:t>
            </a:r>
            <a:r>
              <a:rPr lang="en-US" sz="3100" b="1" dirty="0">
                <a:solidFill>
                  <a:srgbClr val="0033CC"/>
                </a:solidFill>
                <a:latin typeface="Times New Roman" pitchFamily="18" charset="0"/>
                <a:cs typeface="Times New Roman" pitchFamily="18" charset="0"/>
              </a:rPr>
              <a:t> </a:t>
            </a:r>
            <a:r>
              <a:rPr lang="en-US" sz="3100" b="1" dirty="0" err="1">
                <a:solidFill>
                  <a:srgbClr val="0033CC"/>
                </a:solidFill>
                <a:latin typeface="Times New Roman" pitchFamily="18" charset="0"/>
                <a:cs typeface="Times New Roman" pitchFamily="18" charset="0"/>
              </a:rPr>
              <a:t>năm</a:t>
            </a:r>
            <a:r>
              <a:rPr lang="en-US" sz="3100" b="1" dirty="0">
                <a:solidFill>
                  <a:srgbClr val="0033CC"/>
                </a:solidFill>
                <a:latin typeface="Times New Roman" pitchFamily="18" charset="0"/>
                <a:cs typeface="Times New Roman" pitchFamily="18" charset="0"/>
              </a:rPr>
              <a:t> </a:t>
            </a:r>
            <a:r>
              <a:rPr lang="en-US" sz="3100" b="1" dirty="0" err="1">
                <a:solidFill>
                  <a:srgbClr val="0033CC"/>
                </a:solidFill>
                <a:latin typeface="Times New Roman" pitchFamily="18" charset="0"/>
                <a:cs typeface="Times New Roman" pitchFamily="18" charset="0"/>
              </a:rPr>
              <a:t>ngày</a:t>
            </a:r>
            <a:r>
              <a:rPr lang="en-US" sz="3100" b="1" dirty="0">
                <a:solidFill>
                  <a:srgbClr val="0033CC"/>
                </a:solidFill>
                <a:latin typeface="Times New Roman" pitchFamily="18" charset="0"/>
                <a:cs typeface="Times New Roman" pitchFamily="18" charset="0"/>
              </a:rPr>
              <a:t> 14 </a:t>
            </a:r>
            <a:r>
              <a:rPr lang="en-US" sz="3100" b="1" dirty="0" err="1">
                <a:solidFill>
                  <a:srgbClr val="0033CC"/>
                </a:solidFill>
                <a:latin typeface="Times New Roman" pitchFamily="18" charset="0"/>
                <a:cs typeface="Times New Roman" pitchFamily="18" charset="0"/>
              </a:rPr>
              <a:t>tháng</a:t>
            </a:r>
            <a:r>
              <a:rPr lang="en-US" sz="3100" b="1" dirty="0">
                <a:solidFill>
                  <a:srgbClr val="0033CC"/>
                </a:solidFill>
                <a:latin typeface="Times New Roman" pitchFamily="18" charset="0"/>
                <a:cs typeface="Times New Roman" pitchFamily="18" charset="0"/>
              </a:rPr>
              <a:t> 12 </a:t>
            </a:r>
            <a:r>
              <a:rPr lang="en-US" sz="3100" b="1" dirty="0" err="1">
                <a:solidFill>
                  <a:srgbClr val="0033CC"/>
                </a:solidFill>
                <a:latin typeface="Times New Roman" pitchFamily="18" charset="0"/>
                <a:cs typeface="Times New Roman" pitchFamily="18" charset="0"/>
              </a:rPr>
              <a:t>năm</a:t>
            </a:r>
            <a:r>
              <a:rPr lang="en-US" sz="3100" b="1" dirty="0">
                <a:solidFill>
                  <a:srgbClr val="0033CC"/>
                </a:solidFill>
                <a:latin typeface="Times New Roman" pitchFamily="18" charset="0"/>
                <a:cs typeface="Times New Roman" pitchFamily="18" charset="0"/>
              </a:rPr>
              <a:t> 2023</a:t>
            </a:r>
            <a:br>
              <a:rPr lang="en-US" b="1" dirty="0">
                <a:solidFill>
                  <a:srgbClr val="0033CC"/>
                </a:solidFill>
                <a:latin typeface="Times New Roman" pitchFamily="18" charset="0"/>
                <a:cs typeface="Times New Roman" pitchFamily="18" charset="0"/>
              </a:rPr>
            </a:br>
            <a:endParaRPr lang="en-US" b="1" dirty="0">
              <a:solidFill>
                <a:srgbClr val="0033CC"/>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422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endParaRPr lang="vi-VN"/>
          </a:p>
        </p:txBody>
      </p:sp>
      <p:pic>
        <p:nvPicPr>
          <p:cNvPr id="21507" name="Picture 4"/>
          <p:cNvPicPr>
            <a:picLocks noGrp="1" noChangeAspect="1" noChangeArrowheads="1"/>
          </p:cNvPicPr>
          <p:nvPr>
            <p:ph type="body" idx="1"/>
          </p:nvPr>
        </p:nvPicPr>
        <p:blipFill>
          <a:blip r:embed="rId2"/>
          <a:srcRect/>
          <a:stretch>
            <a:fillRect/>
          </a:stretch>
        </p:blipFill>
        <p:spPr>
          <a:xfrm>
            <a:off x="0" y="163286"/>
            <a:ext cx="12192000" cy="6894286"/>
          </a:xfr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 name="Text Box 60"/>
          <p:cNvSpPr txBox="1">
            <a:spLocks noChangeArrowheads="1"/>
          </p:cNvSpPr>
          <p:nvPr/>
        </p:nvSpPr>
        <p:spPr bwMode="auto">
          <a:xfrm>
            <a:off x="1625600" y="2968332"/>
            <a:ext cx="7112000" cy="439699"/>
          </a:xfrm>
          <a:prstGeom prst="rect">
            <a:avLst/>
          </a:prstGeom>
          <a:noFill/>
          <a:ln w="9525">
            <a:noFill/>
            <a:miter lim="800000"/>
            <a:headEnd/>
            <a:tailEnd/>
          </a:ln>
        </p:spPr>
        <p:txBody>
          <a:bodyPr lIns="87086" tIns="43543" rIns="87086" bIns="43543">
            <a:spAutoFit/>
          </a:bodyPr>
          <a:lstStyle/>
          <a:p>
            <a:pPr>
              <a:spcBef>
                <a:spcPct val="50000"/>
              </a:spcBef>
            </a:pPr>
            <a:endParaRPr lang="en-US" sz="2286"/>
          </a:p>
        </p:txBody>
      </p:sp>
      <p:sp>
        <p:nvSpPr>
          <p:cNvPr id="1039" name="WordArt 95"/>
          <p:cNvSpPr>
            <a:spLocks noChangeArrowheads="1" noChangeShapeType="1" noTextEdit="1"/>
          </p:cNvSpPr>
          <p:nvPr/>
        </p:nvSpPr>
        <p:spPr bwMode="auto">
          <a:xfrm>
            <a:off x="2844800" y="646043"/>
            <a:ext cx="6096000" cy="653143"/>
          </a:xfrm>
          <a:prstGeom prst="rect">
            <a:avLst/>
          </a:prstGeom>
        </p:spPr>
        <p:txBody>
          <a:bodyPr wrap="none" lIns="87086" tIns="43543" rIns="87086" bIns="43543" numCol="1"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vi-VN" sz="3428" b="1" kern="10" dirty="0">
                <a:ln w="9525">
                  <a:round/>
                  <a:headEnd/>
                  <a:tailEnd/>
                </a:ln>
                <a:solidFill>
                  <a:srgbClr val="00B050"/>
                </a:solidFill>
                <a:latin typeface="Arial"/>
                <a:cs typeface="Arial"/>
              </a:rPr>
              <a:t>Trò chơi</a:t>
            </a:r>
            <a:endParaRPr lang="en-US" sz="3428" b="1" kern="10" dirty="0">
              <a:ln w="9525">
                <a:round/>
                <a:headEnd/>
                <a:tailEnd/>
              </a:ln>
              <a:solidFill>
                <a:srgbClr val="00B050"/>
              </a:solidFill>
              <a:latin typeface="Arial"/>
              <a:cs typeface="Arial"/>
            </a:endParaRPr>
          </a:p>
        </p:txBody>
      </p:sp>
      <p:sp>
        <p:nvSpPr>
          <p:cNvPr id="17" name="Rectangle 16"/>
          <p:cNvSpPr/>
          <p:nvPr/>
        </p:nvSpPr>
        <p:spPr>
          <a:xfrm>
            <a:off x="573619" y="2494736"/>
            <a:ext cx="11211982" cy="889053"/>
          </a:xfrm>
          <a:prstGeom prst="rect">
            <a:avLst/>
          </a:prstGeom>
          <a:noFill/>
        </p:spPr>
        <p:txBody>
          <a:bodyPr lIns="87086" tIns="43543" rIns="87086" bIns="43543">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206" b="1" dirty="0">
                <a:ln w="11430"/>
                <a:solidFill>
                  <a:srgbClr val="0000FF"/>
                </a:solidFill>
                <a:effectLst>
                  <a:outerShdw blurRad="50800" dist="39000" dir="5460000" algn="tl">
                    <a:srgbClr val="000000">
                      <a:alpha val="38000"/>
                    </a:srgbClr>
                  </a:outerShdw>
                </a:effectLst>
              </a:rPr>
              <a:t>MÙA ĐÔNG ẤM ÁP</a:t>
            </a:r>
          </a:p>
        </p:txBody>
      </p:sp>
    </p:spTree>
  </p:cSld>
  <p:clrMapOvr>
    <a:masterClrMapping/>
  </p:clrMapOvr>
  <p:transition spd="slow">
    <p:wheel spokes="8"/>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5213445" y="5029200"/>
            <a:ext cx="5745707"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Em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mang</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về</a:t>
            </a:r>
            <a:r>
              <a:rPr kumimoji="0" lang="en-US" sz="3600" b="1" i="0" u="none" strike="noStrike" kern="1200" cap="none" spc="0" normalizeH="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00FF"/>
                </a:solidFill>
                <a:effectLst/>
                <a:uLnTx/>
                <a:uFillTx/>
                <a:latin typeface="Times New Roman" panose="02020603050405020304" pitchFamily="18" charset="0"/>
                <a:cs typeface="Times New Roman" panose="02020603050405020304" pitchFamily="18" charset="0"/>
              </a:rPr>
              <a:t>yêu</a:t>
            </a:r>
            <a:r>
              <a:rPr kumimoji="0" lang="en-US" sz="3600" b="1" i="0" u="none" strike="noStrike" kern="1200" cap="none" spc="0" normalizeH="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00FF"/>
                </a:solidFill>
                <a:effectLst/>
                <a:uLnTx/>
                <a:uFillTx/>
                <a:latin typeface="Times New Roman" panose="02020603050405020304" pitchFamily="18" charset="0"/>
                <a:cs typeface="Times New Roman" panose="02020603050405020304" pitchFamily="18" charset="0"/>
              </a:rPr>
              <a:t>thương</a:t>
            </a:r>
            <a:endPar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12144206" y="600981"/>
            <a:ext cx="14405201" cy="3686085"/>
            <a:chOff x="-2332805" y="642075"/>
            <a:chExt cx="6072080"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332805" y="642075"/>
              <a:ext cx="4165623"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8366" y="1747058"/>
              <a:ext cx="3767641" cy="2245057"/>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Chọn</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iên</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yên</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hoặc</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uyên</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điền</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vào</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chỗ</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chấm</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Ngoài</a:t>
              </a:r>
              <a:r>
                <a:rPr lang="en-US" sz="3200" b="1" i="1" dirty="0">
                  <a:solidFill>
                    <a:srgbClr val="FF0000"/>
                  </a:solidFill>
                  <a:latin typeface="Times New Roman" panose="02020603050405020304" pitchFamily="18" charset="0"/>
                  <a:cs typeface="Times New Roman" panose="02020603050405020304" pitchFamily="18" charset="0"/>
                </a:rPr>
                <a:t> h…., </a:t>
              </a:r>
              <a:r>
                <a:rPr lang="en-US" sz="3200" b="1" i="1" dirty="0" err="1">
                  <a:solidFill>
                    <a:srgbClr val="FF0000"/>
                  </a:solidFill>
                  <a:latin typeface="Times New Roman" panose="02020603050405020304" pitchFamily="18" charset="0"/>
                  <a:cs typeface="Times New Roman" panose="02020603050405020304" pitchFamily="18" charset="0"/>
                </a:rPr>
                <a:t>trời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lặng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gió</a:t>
              </a:r>
              <a:r>
                <a:rPr lang="en-US" sz="3200" b="1" i="1" dirty="0">
                  <a:solidFill>
                    <a:srgbClr val="FF0000"/>
                  </a:solidFill>
                  <a:latin typeface="Times New Roman" panose="02020603050405020304" pitchFamily="18" charset="0"/>
                  <a:cs typeface="Times New Roman" panose="02020603050405020304" pitchFamily="18" charset="0"/>
                </a:rPr>
                <a:t>.</a:t>
              </a:r>
            </a:p>
            <a:p>
              <a:endParaRPr lang="en-US" sz="3200" b="1" dirty="0">
                <a:solidFill>
                  <a:srgbClr val="FF0000"/>
                </a:solidFill>
                <a:effectLst/>
                <a:latin typeface="Times New Roman" panose="02020603050405020304" pitchFamily="18" charset="0"/>
                <a:ea typeface="Times New Roman" panose="02020603050405020304" pitchFamily="18"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2264229" y="5029200"/>
            <a:ext cx="7946571"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latin typeface="Times New Roman" panose="02020603050405020304" pitchFamily="18" charset="0"/>
                <a:cs typeface="Times New Roman" panose="02020603050405020304" pitchFamily="18" charset="0"/>
              </a:rPr>
              <a:t>Ngoài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lặng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gió</a:t>
            </a:r>
            <a:r>
              <a:rPr lang="en-US" sz="3600" b="1"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10444099" y="534811"/>
            <a:ext cx="12987986" cy="3686085"/>
            <a:chOff x="-1249852" y="575905"/>
            <a:chExt cx="9555225"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9852"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010077" y="575905"/>
              <a:ext cx="7295296" cy="327981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nSpc>
                  <a:spcPct val="150000"/>
                </a:lnSpc>
              </a:pP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Chọn</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iên</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yên</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hoặc</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uyên</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điền</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vào</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chỗ</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chấm</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p>
            <a:p>
              <a:pPr>
                <a:lnSpc>
                  <a:spcPct val="150000"/>
                </a:lnSpc>
              </a:pPr>
              <a:r>
                <a:rPr lang="en-US" sz="3600" dirty="0">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Nắng</a:t>
              </a:r>
              <a:r>
                <a:rPr lang="en-US" sz="3600" b="1" dirty="0">
                  <a:solidFill>
                    <a:srgbClr val="FF0000"/>
                  </a:solidFill>
                  <a:latin typeface="Times New Roman" panose="02020603050405020304" pitchFamily="18" charset="0"/>
                  <a:cs typeface="Times New Roman" panose="02020603050405020304" pitchFamily="18" charset="0"/>
                </a:rPr>
                <a:t> x….qua </a:t>
              </a:r>
              <a:r>
                <a:rPr lang="en-US" sz="3600" b="1" dirty="0" err="1">
                  <a:solidFill>
                    <a:srgbClr val="FF0000"/>
                  </a:solidFill>
                  <a:latin typeface="Times New Roman" panose="02020603050405020304" pitchFamily="18" charset="0"/>
                  <a:cs typeface="Times New Roman" panose="02020603050405020304" pitchFamily="18" charset="0"/>
                </a:rPr>
                <a:t>kẽ</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lá</a:t>
              </a:r>
              <a:r>
                <a:rPr lang="en-US" sz="3600" b="1" dirty="0">
                  <a:solidFill>
                    <a:srgbClr val="FF0000"/>
                  </a:solidFill>
                  <a:latin typeface="Times New Roman" panose="02020603050405020304" pitchFamily="18" charset="0"/>
                  <a:cs typeface="Times New Roman" panose="02020603050405020304" pitchFamily="18" charset="0"/>
                </a:rPr>
                <a:t>.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4775201" y="5029200"/>
            <a:ext cx="7068456"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FF0000"/>
                </a:solidFill>
                <a:latin typeface="Times New Roman" panose="02020603050405020304" pitchFamily="18" charset="0"/>
                <a:cs typeface="Times New Roman" panose="02020603050405020304" pitchFamily="18" charset="0"/>
              </a:rPr>
              <a:t>Nắng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xuyên</a:t>
            </a:r>
            <a:r>
              <a:rPr lang="en-US" sz="3600" b="1" dirty="0">
                <a:solidFill>
                  <a:srgbClr val="FF0000"/>
                </a:solidFill>
                <a:latin typeface="Times New Roman" panose="02020603050405020304" pitchFamily="18" charset="0"/>
                <a:cs typeface="Times New Roman" panose="02020603050405020304" pitchFamily="18" charset="0"/>
              </a:rPr>
              <a:t> qua </a:t>
            </a:r>
            <a:r>
              <a:rPr lang="en-US" sz="3600" b="1" dirty="0" err="1">
                <a:solidFill>
                  <a:srgbClr val="FF0000"/>
                </a:solidFill>
                <a:latin typeface="Times New Roman" panose="02020603050405020304" pitchFamily="18" charset="0"/>
                <a:cs typeface="Times New Roman" panose="02020603050405020304" pitchFamily="18" charset="0"/>
              </a:rPr>
              <a:t>kẽ</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lá</a:t>
            </a:r>
            <a:r>
              <a:rPr lang="en-US" sz="3600" b="1" dirty="0">
                <a:solidFill>
                  <a:srgbClr val="FF0000"/>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just"/>
              <a:r>
                <a:rPr lang="en-US"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dắt</a:t>
              </a:r>
              <a:r>
                <a:rPr lang="en-US" sz="32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hay </a:t>
              </a:r>
              <a:r>
                <a:rPr lang="en-US" sz="32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rắt</a:t>
              </a:r>
              <a:r>
                <a:rPr lang="en-US" sz="32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Mẹ</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trường</a:t>
              </a:r>
              <a:r>
                <a:rPr lang="en-US" sz="3200" b="1" dirty="0">
                  <a:solidFill>
                    <a:srgbClr val="FF0000"/>
                  </a:solidFill>
                  <a:latin typeface="Times New Roman" panose="02020603050405020304" pitchFamily="18" charset="0"/>
                  <a:cs typeface="Times New Roman" panose="02020603050405020304" pitchFamily="18" charset="0"/>
                </a:rPr>
                <a:t>.</a:t>
              </a:r>
            </a:p>
            <a:p>
              <a:pPr algn="just"/>
              <a:endParaRPr lang="en-US" sz="3200" b="1" dirty="0">
                <a:solidFill>
                  <a:srgbClr val="0000FF"/>
                </a:solidFill>
                <a:effectLst/>
                <a:latin typeface="Times New Roman" panose="02020603050405020304" pitchFamily="18" charset="0"/>
                <a:ea typeface="Times New Roman" panose="02020603050405020304" pitchFamily="18"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3091544" y="5174982"/>
            <a:ext cx="6908800"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latin typeface="Times New Roman" panose="02020603050405020304" pitchFamily="18" charset="0"/>
                <a:cs typeface="Times New Roman" panose="02020603050405020304" pitchFamily="18" charset="0"/>
              </a:rPr>
              <a:t>Mẹ</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dắt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đến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trường</a:t>
            </a:r>
            <a:r>
              <a:rPr lang="en-US" sz="3600" b="1"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ảm</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ơn</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527</TotalTime>
  <Words>547</Words>
  <Application>Microsoft Office PowerPoint</Application>
  <PresentationFormat>Màn hình rộng</PresentationFormat>
  <Paragraphs>106</Paragraphs>
  <Slides>21</Slides>
  <Notes>3</Notes>
  <HiddenSlides>0</HiddenSlides>
  <MMClips>14</MMClips>
  <ScaleCrop>false</ScaleCrop>
  <HeadingPairs>
    <vt:vector size="6" baseType="variant">
      <vt:variant>
        <vt:lpstr>Phông được Dùng</vt:lpstr>
      </vt:variant>
      <vt:variant>
        <vt:i4>6</vt:i4>
      </vt:variant>
      <vt:variant>
        <vt:lpstr>Chủ đề</vt:lpstr>
      </vt:variant>
      <vt:variant>
        <vt:i4>4</vt:i4>
      </vt:variant>
      <vt:variant>
        <vt:lpstr>Tiêu đề Bản chiếu</vt:lpstr>
      </vt:variant>
      <vt:variant>
        <vt:i4>21</vt:i4>
      </vt:variant>
    </vt:vector>
  </HeadingPairs>
  <TitlesOfParts>
    <vt:vector size="31" baseType="lpstr">
      <vt:lpstr>.VnTime</vt:lpstr>
      <vt:lpstr>Arial</vt:lpstr>
      <vt:lpstr>Arial-Rounded</vt:lpstr>
      <vt:lpstr>Calibri</vt:lpstr>
      <vt:lpstr>Calibri Light</vt:lpstr>
      <vt:lpstr>Times New Roman</vt:lpstr>
      <vt:lpstr>1_Office Theme</vt:lpstr>
      <vt:lpstr>3_Office Theme</vt:lpstr>
      <vt:lpstr>5_Office Theme</vt:lpstr>
      <vt:lpstr>8_Office Theme</vt:lpstr>
      <vt:lpstr>    g                                  </vt:lpstr>
      <vt:lpstr>Thứ năm ngày 14 tháng 12 năm 2023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Thứ năm ngày 14 tháng 12 năm 2023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Lê Đức Hùng</cp:lastModifiedBy>
  <cp:revision>79</cp:revision>
  <dcterms:created xsi:type="dcterms:W3CDTF">2021-05-27T03:43:25Z</dcterms:created>
  <dcterms:modified xsi:type="dcterms:W3CDTF">2023-12-12T14:25:41Z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2023-12-03T14:32:54Z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b4c94fc5-d3d2-438c-a04b-55360dbf2ad3</vt:lpwstr>
  </property>
  <property fmtid="{D5CDD505-2E9C-101B-9397-08002B2CF9AE}" pid="7" name="MSIP_Label_defa4170-0d19-0005-0004-bc88714345d2_ActionId">
    <vt:lpwstr>e5b85f97-faee-48df-95f9-87f400d7165c</vt:lpwstr>
  </property>
  <property fmtid="{D5CDD505-2E9C-101B-9397-08002B2CF9AE}" pid="8" name="MSIP_Label_defa4170-0d19-0005-0004-bc88714345d2_ContentBits">
    <vt:lpwstr>0</vt:lpwstr>
  </property>
</Properties>
</file>