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2" r:id="rId3"/>
  </p:sldMasterIdLst>
  <p:notesMasterIdLst>
    <p:notesMasterId r:id="rId21"/>
  </p:notesMasterIdLst>
  <p:sldIdLst>
    <p:sldId id="262" r:id="rId4"/>
    <p:sldId id="294" r:id="rId5"/>
    <p:sldId id="295" r:id="rId6"/>
    <p:sldId id="296" r:id="rId7"/>
    <p:sldId id="297" r:id="rId8"/>
    <p:sldId id="298" r:id="rId9"/>
    <p:sldId id="257" r:id="rId10"/>
    <p:sldId id="259" r:id="rId11"/>
    <p:sldId id="264" r:id="rId12"/>
    <p:sldId id="299" r:id="rId13"/>
    <p:sldId id="266" r:id="rId14"/>
    <p:sldId id="300" r:id="rId15"/>
    <p:sldId id="301" r:id="rId16"/>
    <p:sldId id="303" r:id="rId17"/>
    <p:sldId id="304" r:id="rId18"/>
    <p:sldId id="305" r:id="rId19"/>
    <p:sldId id="30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7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06F857-60AF-44D2-A8DD-2DB2A027B355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C2E665-6A1F-4F93-B3DE-5C0D9B7F8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467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2493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1937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2000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</a:t>
            </a:r>
            <a:r>
              <a:rPr lang="en-US" altLang="zh-CN"/>
              <a:t>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0136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3548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8221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795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00177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 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tranthao121004@gmail.com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7145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7780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66B1F7-3021-45EA-8BD8-58BF7D653D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7035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D646DB4F-9445-47D1-B565-1C2C141FBE7C}"/>
              </a:ext>
            </a:extLst>
          </p:cNvPr>
          <p:cNvGrpSpPr/>
          <p:nvPr userDrawn="1"/>
        </p:nvGrpSpPr>
        <p:grpSpPr>
          <a:xfrm>
            <a:off x="1669774" y="775252"/>
            <a:ext cx="8756373" cy="383941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xmlns="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51" y="147905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xmlns="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xmlns="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6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642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899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0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7197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2400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71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9073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3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09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394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xmlns="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xmlns="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77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45B0E-E96B-4570-A3E5-4D0466853797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8197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7903DB76-30C4-4720-B253-289AC993629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D646DB4F-9445-47D1-B565-1C2C141FBE7C}"/>
              </a:ext>
            </a:extLst>
          </p:cNvPr>
          <p:cNvGrpSpPr/>
          <p:nvPr userDrawn="1"/>
        </p:nvGrpSpPr>
        <p:grpSpPr>
          <a:xfrm>
            <a:off x="1669774" y="775252"/>
            <a:ext cx="8756373" cy="3839410"/>
            <a:chOff x="3100251" y="1601912"/>
            <a:chExt cx="7565360" cy="3101180"/>
          </a:xfrm>
        </p:grpSpPr>
        <p:sp>
          <p:nvSpPr>
            <p:cNvPr id="10" name="矩形: 圆角 9">
              <a:extLst>
                <a:ext uri="{FF2B5EF4-FFF2-40B4-BE49-F238E27FC236}">
                  <a16:creationId xmlns:a16="http://schemas.microsoft.com/office/drawing/2014/main" xmlns="" id="{02EE1CCC-E485-4DC4-BA28-2F3E83BD1E6B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xmlns="" id="{BABF6A00-01BF-4B9F-8A63-534A0CDA5875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4" name="图片 3" descr="图片包含 物体, 时钟&#10;&#10;描述已自动生成">
            <a:extLst>
              <a:ext uri="{FF2B5EF4-FFF2-40B4-BE49-F238E27FC236}">
                <a16:creationId xmlns:a16="http://schemas.microsoft.com/office/drawing/2014/main" xmlns="" id="{6099520C-3C65-424E-96CE-39DD9650BB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5651" y="147905"/>
            <a:ext cx="1356349" cy="1392160"/>
          </a:xfrm>
          <a:prstGeom prst="rect">
            <a:avLst/>
          </a:prstGeom>
        </p:spPr>
      </p:pic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xmlns="" id="{6AAD9AB6-64DF-4326-AD51-14AACB8918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4BDF95A9-A903-4CE7-BCCC-4F4D71713E8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33C327DB-3B6C-424D-8382-46C26CC4942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16" name="图片 15" descr="图片包含 玩具, LEGO&#10;&#10;描述已自动生成">
            <a:extLst>
              <a:ext uri="{FF2B5EF4-FFF2-40B4-BE49-F238E27FC236}">
                <a16:creationId xmlns:a16="http://schemas.microsoft.com/office/drawing/2014/main" xmlns="" id="{97672051-B3FB-4DD2-9966-403692C9D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92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物体&#10;&#10;描述已自动生成">
            <a:extLst>
              <a:ext uri="{FF2B5EF4-FFF2-40B4-BE49-F238E27FC236}">
                <a16:creationId xmlns:a16="http://schemas.microsoft.com/office/drawing/2014/main" xmlns="" id="{0919D8C2-4805-4CB3-AA2C-B9529C6814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14" y="2914650"/>
            <a:ext cx="2788628" cy="288035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3D2665C0-00FF-47E3-B4E0-0FBB1B5B8B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9273" y="3304267"/>
            <a:ext cx="3895757" cy="80478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35417FE-BB98-4CC3-9A20-3B51D571E8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445" y="4471944"/>
            <a:ext cx="1403589" cy="153216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xmlns="" id="{F37A9D97-35AF-4DE0-85DB-91728533F13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096" y="5197734"/>
            <a:ext cx="983624" cy="1000682"/>
          </a:xfrm>
          <a:prstGeom prst="rect">
            <a:avLst/>
          </a:prstGeom>
        </p:spPr>
      </p:pic>
      <p:pic>
        <p:nvPicPr>
          <p:cNvPr id="32" name="图片 31" descr="图片包含 玩具, LEGO&#10;&#10;描述已自动生成">
            <a:extLst>
              <a:ext uri="{FF2B5EF4-FFF2-40B4-BE49-F238E27FC236}">
                <a16:creationId xmlns:a16="http://schemas.microsoft.com/office/drawing/2014/main" xmlns="" id="{157A67A9-988C-4C18-8935-8D4D6BE40F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523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xmlns="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xmlns="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xmlns="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266DD722-7334-447E-A3BB-88F3F56E23DF}"/>
              </a:ext>
            </a:extLst>
          </p:cNvPr>
          <p:cNvGrpSpPr/>
          <p:nvPr userDrawn="1"/>
        </p:nvGrpSpPr>
        <p:grpSpPr>
          <a:xfrm>
            <a:off x="450595" y="288236"/>
            <a:ext cx="11290809" cy="6184500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xmlns="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57" y="6066120"/>
            <a:ext cx="689092" cy="7522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21" y="6297354"/>
            <a:ext cx="496180" cy="5047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" y="5894963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3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xmlns="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xmlns="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xmlns="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4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xmlns="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xmlns="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xmlns="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08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xmlns="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xmlns="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1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xmlns="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xmlns="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xmlns="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63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xmlns="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040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8">
            <a:extLst>
              <a:ext uri="{FF2B5EF4-FFF2-40B4-BE49-F238E27FC236}">
                <a16:creationId xmlns:a16="http://schemas.microsoft.com/office/drawing/2014/main" xmlns="" id="{7A9C0ECC-301A-45B7-B17A-C3B2094ADEF1}"/>
              </a:ext>
            </a:extLst>
          </p:cNvPr>
          <p:cNvGrpSpPr/>
          <p:nvPr userDrawn="1"/>
        </p:nvGrpSpPr>
        <p:grpSpPr>
          <a:xfrm>
            <a:off x="4123562" y="1456562"/>
            <a:ext cx="3944875" cy="3944875"/>
            <a:chOff x="4123562" y="1456562"/>
            <a:chExt cx="3944875" cy="3944875"/>
          </a:xfrm>
        </p:grpSpPr>
        <p:sp>
          <p:nvSpPr>
            <p:cNvPr id="17" name="椭圆 16">
              <a:extLst>
                <a:ext uri="{FF2B5EF4-FFF2-40B4-BE49-F238E27FC236}">
                  <a16:creationId xmlns:a16="http://schemas.microsoft.com/office/drawing/2014/main" xmlns="" id="{13A78654-C0A3-4741-810A-25651264DFC9}"/>
                </a:ext>
              </a:extLst>
            </p:cNvPr>
            <p:cNvSpPr/>
            <p:nvPr userDrawn="1"/>
          </p:nvSpPr>
          <p:spPr>
            <a:xfrm>
              <a:off x="4123562" y="1456562"/>
              <a:ext cx="3944875" cy="3944875"/>
            </a:xfrm>
            <a:prstGeom prst="ellipse">
              <a:avLst/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椭圆 17">
              <a:extLst>
                <a:ext uri="{FF2B5EF4-FFF2-40B4-BE49-F238E27FC236}">
                  <a16:creationId xmlns:a16="http://schemas.microsoft.com/office/drawing/2014/main" xmlns="" id="{8B53080D-899F-496C-B15C-51EA06CACCA2}"/>
                </a:ext>
              </a:extLst>
            </p:cNvPr>
            <p:cNvSpPr/>
            <p:nvPr userDrawn="1"/>
          </p:nvSpPr>
          <p:spPr>
            <a:xfrm>
              <a:off x="4251842" y="1584842"/>
              <a:ext cx="3688316" cy="3688316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8" name="图片 27" descr="图片包含 玩具, LEGO&#10;&#10;描述已自动生成">
            <a:extLst>
              <a:ext uri="{FF2B5EF4-FFF2-40B4-BE49-F238E27FC236}">
                <a16:creationId xmlns:a16="http://schemas.microsoft.com/office/drawing/2014/main" xmlns="" id="{8372BA2D-4DF1-4385-905C-AB29D60CDA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691146" y="3510507"/>
            <a:ext cx="4640192" cy="3031991"/>
          </a:xfrm>
          <a:prstGeom prst="rect">
            <a:avLst/>
          </a:prstGeom>
        </p:spPr>
      </p:pic>
      <p:pic>
        <p:nvPicPr>
          <p:cNvPr id="29" name="图片 28" descr="图片包含 玩具, LEGO&#10;&#10;描述已自动生成">
            <a:extLst>
              <a:ext uri="{FF2B5EF4-FFF2-40B4-BE49-F238E27FC236}">
                <a16:creationId xmlns:a16="http://schemas.microsoft.com/office/drawing/2014/main" xmlns="" id="{8B25FF9B-2100-45E8-86AB-14C4F91A87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056120" y="3682007"/>
            <a:ext cx="4855513" cy="2860491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xmlns="" id="{1F1E6C12-7758-4B4F-9D18-D55464001E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pic>
        <p:nvPicPr>
          <p:cNvPr id="33" name="图片 32" descr="图片包含 物体, 时钟&#10;&#10;描述已自动生成">
            <a:extLst>
              <a:ext uri="{FF2B5EF4-FFF2-40B4-BE49-F238E27FC236}">
                <a16:creationId xmlns:a16="http://schemas.microsoft.com/office/drawing/2014/main" xmlns="" id="{0B7BEBE0-B8D8-4C32-881C-F10A6A5A18E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2858" y="545185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887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xmlns="" id="{266DD722-7334-447E-A3BB-88F3F56E23DF}"/>
              </a:ext>
            </a:extLst>
          </p:cNvPr>
          <p:cNvGrpSpPr/>
          <p:nvPr userDrawn="1"/>
        </p:nvGrpSpPr>
        <p:grpSpPr>
          <a:xfrm>
            <a:off x="450595" y="288236"/>
            <a:ext cx="11290809" cy="6184500"/>
            <a:chOff x="895120" y="560948"/>
            <a:chExt cx="10401759" cy="55454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9DECD499-9C9F-46C6-A875-547AC6C295E0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xmlns="" id="{04AEEB12-3553-49C5-83D6-D17092C96578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5CF76007-E712-40E1-88D5-3C706D4CCC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6857" y="6066120"/>
            <a:ext cx="689092" cy="75221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3D21F5D-0243-499E-823D-A868055CDE6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021" y="6297354"/>
            <a:ext cx="496180" cy="50478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288A148-9236-42E0-920F-EE45BE1DFD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8" y="5894963"/>
            <a:ext cx="3895757" cy="80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90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DC63CEE8-DD9B-4D0E-A9FE-C0F81049ACF0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25" name="矩形: 圆角 24">
              <a:extLst>
                <a:ext uri="{FF2B5EF4-FFF2-40B4-BE49-F238E27FC236}">
                  <a16:creationId xmlns:a16="http://schemas.microsoft.com/office/drawing/2014/main" xmlns="" id="{0CA630B1-E004-45A9-B0F1-5F3952E3E7CB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xmlns="" id="{83051174-1D5E-4166-8D0E-3D8C70BC0690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8" name="图片 7" descr="图片包含 玩具, LEGO&#10;&#10;描述已自动生成">
            <a:extLst>
              <a:ext uri="{FF2B5EF4-FFF2-40B4-BE49-F238E27FC236}">
                <a16:creationId xmlns:a16="http://schemas.microsoft.com/office/drawing/2014/main" xmlns="" id="{4493FE3A-0258-471A-8BCF-2F371B0F6A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262890" y="4311213"/>
            <a:ext cx="3897630" cy="2546787"/>
          </a:xfrm>
          <a:prstGeom prst="rect">
            <a:avLst/>
          </a:prstGeom>
        </p:spPr>
      </p:pic>
      <p:pic>
        <p:nvPicPr>
          <p:cNvPr id="9" name="图片 8" descr="图片包含 物体, 时钟&#10;&#10;描述已自动生成">
            <a:extLst>
              <a:ext uri="{FF2B5EF4-FFF2-40B4-BE49-F238E27FC236}">
                <a16:creationId xmlns:a16="http://schemas.microsoft.com/office/drawing/2014/main" xmlns="" id="{EF4F1E68-20F9-4545-A9CC-493AA784F47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4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7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xmlns="" id="{1B442A1A-032D-4F29-8E1F-B3D6ED842D0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xmlns="" id="{8ADE57B7-B10C-4AB3-87BE-2532D78C36F1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xmlns="" id="{C6D80B60-529E-44D5-BC72-E13907C196EE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0" name="图片 9" descr="图片包含 玩具, LEGO&#10;&#10;描述已自动生成">
            <a:extLst>
              <a:ext uri="{FF2B5EF4-FFF2-40B4-BE49-F238E27FC236}">
                <a16:creationId xmlns:a16="http://schemas.microsoft.com/office/drawing/2014/main" xmlns="" id="{8C51D42B-F54E-43DE-875A-B249AA758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7715250" y="4387683"/>
            <a:ext cx="4367833" cy="2573188"/>
          </a:xfrm>
          <a:prstGeom prst="rect">
            <a:avLst/>
          </a:prstGeom>
        </p:spPr>
      </p:pic>
      <p:pic>
        <p:nvPicPr>
          <p:cNvPr id="15" name="图片 14" descr="图片包含 物体&#10;&#10;描述已自动生成">
            <a:extLst>
              <a:ext uri="{FF2B5EF4-FFF2-40B4-BE49-F238E27FC236}">
                <a16:creationId xmlns:a16="http://schemas.microsoft.com/office/drawing/2014/main" xmlns="" id="{DAC4B86C-B7ED-42B8-9BC3-852B4EFCAF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864" y="4894418"/>
            <a:ext cx="1510046" cy="155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3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6B22876C-940D-4978-A719-A3FCCDF49E7B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  <a:solidFill>
            <a:schemeClr val="bg1"/>
          </a:solidFill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E7425F8A-3993-4A80-92C4-81ABF0C870DE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grpFill/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xmlns="" id="{7E6F9F50-86ED-4404-AEAE-971C6EEE19E2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grpFill/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75D3F49-DB4F-4084-8565-DA43760669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873" y="4977824"/>
            <a:ext cx="3895757" cy="804782"/>
          </a:xfrm>
          <a:prstGeom prst="rect">
            <a:avLst/>
          </a:prstGeom>
        </p:spPr>
      </p:pic>
      <p:pic>
        <p:nvPicPr>
          <p:cNvPr id="10" name="图片 9" descr="图片包含 物体, 时钟&#10;&#10;描述已自动生成">
            <a:extLst>
              <a:ext uri="{FF2B5EF4-FFF2-40B4-BE49-F238E27FC236}">
                <a16:creationId xmlns:a16="http://schemas.microsoft.com/office/drawing/2014/main" xmlns="" id="{1A2424D6-18A8-4A42-8CB2-EFA69E08694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28" y="212812"/>
            <a:ext cx="1356349" cy="139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87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45380029-6425-476E-B9C9-F6FA3C94C21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83" y="370582"/>
            <a:ext cx="3895757" cy="804782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CFDE12D3-1D69-4EE5-AC77-A3301F2DB807}"/>
              </a:ext>
            </a:extLst>
          </p:cNvPr>
          <p:cNvGrpSpPr/>
          <p:nvPr userDrawn="1"/>
        </p:nvGrpSpPr>
        <p:grpSpPr>
          <a:xfrm>
            <a:off x="2313320" y="1513482"/>
            <a:ext cx="7565360" cy="3101180"/>
            <a:chOff x="3100251" y="1601912"/>
            <a:chExt cx="7565360" cy="3101180"/>
          </a:xfrm>
        </p:grpSpPr>
        <p:sp>
          <p:nvSpPr>
            <p:cNvPr id="14" name="矩形: 圆角 13">
              <a:extLst>
                <a:ext uri="{FF2B5EF4-FFF2-40B4-BE49-F238E27FC236}">
                  <a16:creationId xmlns:a16="http://schemas.microsoft.com/office/drawing/2014/main" xmlns="" id="{77634BAF-53B3-42CC-8554-9C1721D4D4D5}"/>
                </a:ext>
              </a:extLst>
            </p:cNvPr>
            <p:cNvSpPr/>
            <p:nvPr userDrawn="1"/>
          </p:nvSpPr>
          <p:spPr>
            <a:xfrm>
              <a:off x="3100251" y="1601912"/>
              <a:ext cx="7565360" cy="3101180"/>
            </a:xfrm>
            <a:prstGeom prst="roundRect">
              <a:avLst/>
            </a:prstGeom>
            <a:solidFill>
              <a:schemeClr val="bg1"/>
            </a:solidFill>
            <a:ln w="1016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xmlns="" id="{5E6A5978-10E0-457A-BBF6-B43CDE6A207A}"/>
                </a:ext>
              </a:extLst>
            </p:cNvPr>
            <p:cNvSpPr/>
            <p:nvPr userDrawn="1"/>
          </p:nvSpPr>
          <p:spPr>
            <a:xfrm>
              <a:off x="3230674" y="1730457"/>
              <a:ext cx="7304513" cy="2843043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5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16" name="图片 15" descr="图片包含 物体, 时钟&#10;&#10;描述已自动生成">
            <a:extLst>
              <a:ext uri="{FF2B5EF4-FFF2-40B4-BE49-F238E27FC236}">
                <a16:creationId xmlns:a16="http://schemas.microsoft.com/office/drawing/2014/main" xmlns="" id="{19E79891-31CC-4F68-8C95-664B860ABAA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568" y="394184"/>
            <a:ext cx="1356349" cy="1392160"/>
          </a:xfrm>
          <a:prstGeom prst="rect">
            <a:avLst/>
          </a:prstGeom>
        </p:spPr>
      </p:pic>
      <p:pic>
        <p:nvPicPr>
          <p:cNvPr id="17" name="图片 16" descr="图片包含 玩具, LEGO&#10;&#10;描述已自动生成">
            <a:extLst>
              <a:ext uri="{FF2B5EF4-FFF2-40B4-BE49-F238E27FC236}">
                <a16:creationId xmlns:a16="http://schemas.microsoft.com/office/drawing/2014/main" xmlns="" id="{1ABFF7FE-E17F-4A20-9368-A6D6E2177F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73" r="50099"/>
          <a:stretch/>
        </p:blipFill>
        <p:spPr>
          <a:xfrm>
            <a:off x="411612" y="3637950"/>
            <a:ext cx="4640192" cy="303199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0F9BF441-762C-4DFA-88F4-49314A67B4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187" y="3701862"/>
            <a:ext cx="1773982" cy="193648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72DA72C8-1EDA-4C06-B5B7-68786538325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37" y="4567904"/>
            <a:ext cx="1243193" cy="1264752"/>
          </a:xfrm>
          <a:prstGeom prst="rect">
            <a:avLst/>
          </a:prstGeom>
        </p:spPr>
      </p:pic>
      <p:pic>
        <p:nvPicPr>
          <p:cNvPr id="30" name="图片 29" descr="图片包含 玩具, LEGO&#10;&#10;描述已自动生成">
            <a:extLst>
              <a:ext uri="{FF2B5EF4-FFF2-40B4-BE49-F238E27FC236}">
                <a16:creationId xmlns:a16="http://schemas.microsoft.com/office/drawing/2014/main" xmlns="" id="{DE4AA913-C646-4095-9A7E-2A1E74134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43" t="-4448" r="-2059" b="37722"/>
          <a:stretch/>
        </p:blipFill>
        <p:spPr>
          <a:xfrm>
            <a:off x="4879206" y="4087165"/>
            <a:ext cx="4855513" cy="286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93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xmlns="" id="{5D91CD95-A808-4CFC-B533-63C99CF2CCF5}"/>
              </a:ext>
            </a:extLst>
          </p:cNvPr>
          <p:cNvGrpSpPr/>
          <p:nvPr userDrawn="1"/>
        </p:nvGrpSpPr>
        <p:grpSpPr>
          <a:xfrm>
            <a:off x="895120" y="560948"/>
            <a:ext cx="10401759" cy="5545419"/>
            <a:chOff x="895120" y="560948"/>
            <a:chExt cx="10401759" cy="5545419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xmlns="" id="{05AD78FE-9F2E-4152-A5A3-9F937C5A0456}"/>
                </a:ext>
              </a:extLst>
            </p:cNvPr>
            <p:cNvSpPr/>
            <p:nvPr userDrawn="1"/>
          </p:nvSpPr>
          <p:spPr>
            <a:xfrm>
              <a:off x="895120" y="560948"/>
              <a:ext cx="10401759" cy="5545419"/>
            </a:xfrm>
            <a:prstGeom prst="roundRect">
              <a:avLst>
                <a:gd name="adj" fmla="val 12892"/>
              </a:avLst>
            </a:prstGeom>
            <a:solidFill>
              <a:schemeClr val="bg1"/>
            </a:solidFill>
            <a:ln w="1016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xmlns="" id="{BB340E57-B743-4EE5-9CF2-A9D13BAB5EAF}"/>
                </a:ext>
              </a:extLst>
            </p:cNvPr>
            <p:cNvSpPr/>
            <p:nvPr userDrawn="1"/>
          </p:nvSpPr>
          <p:spPr>
            <a:xfrm>
              <a:off x="1028699" y="690851"/>
              <a:ext cx="10134600" cy="5258257"/>
            </a:xfrm>
            <a:prstGeom prst="roundRect">
              <a:avLst>
                <a:gd name="adj" fmla="val 13065"/>
              </a:avLst>
            </a:prstGeom>
            <a:solidFill>
              <a:schemeClr val="bg1"/>
            </a:solidFill>
            <a:ln w="25400">
              <a:solidFill>
                <a:srgbClr val="00206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8999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862E12F-1B7E-4F34-BADA-27693B42578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-1"/>
            <a:ext cx="1231325" cy="12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5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245B0E-E96B-4570-A3E5-4D0466853797}" type="datetimeFigureOut">
              <a:rPr lang="en-US" smtClean="0"/>
              <a:pPr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14B87-94C1-4DC8-98AA-05E8F8BF826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A294A668-3871-47EA-98E9-DAC5C7E6E81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-1"/>
            <a:ext cx="1231325" cy="12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18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E8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D2BDD030-1960-41AC-A92D-15D0629DB1D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9"/>
            <a:ext cx="12192000" cy="6856321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xmlns="" id="{B31FFB23-CCCE-4FC1-BDE5-EF073635C80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9165" y="-1"/>
            <a:ext cx="1231325" cy="123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5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gif"/><Relationship Id="rId9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6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8.gif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.jpeg"/><Relationship Id="rId11" Type="http://schemas.openxmlformats.org/officeDocument/2006/relationships/image" Target="../media/image19.png"/><Relationship Id="rId5" Type="http://schemas.microsoft.com/office/2007/relationships/hdphoto" Target="../media/hdphoto1.wdp"/><Relationship Id="rId10" Type="http://schemas.openxmlformats.org/officeDocument/2006/relationships/image" Target="../media/image17.jpe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22.gif"/><Relationship Id="rId12" Type="http://schemas.openxmlformats.org/officeDocument/2006/relationships/image" Target="../media/image16.png"/><Relationship Id="rId2" Type="http://schemas.openxmlformats.org/officeDocument/2006/relationships/audio" Target="../media/audio2.wav"/><Relationship Id="rId16" Type="http://schemas.openxmlformats.org/officeDocument/2006/relationships/image" Target="../media/image25.gif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1.png"/><Relationship Id="rId11" Type="http://schemas.openxmlformats.org/officeDocument/2006/relationships/image" Target="../media/image15.jpeg"/><Relationship Id="rId5" Type="http://schemas.openxmlformats.org/officeDocument/2006/relationships/image" Target="../media/image20.gif"/><Relationship Id="rId15" Type="http://schemas.openxmlformats.org/officeDocument/2006/relationships/image" Target="../media/image24.jpeg"/><Relationship Id="rId10" Type="http://schemas.openxmlformats.org/officeDocument/2006/relationships/image" Target="../media/image13.jpeg"/><Relationship Id="rId4" Type="http://schemas.openxmlformats.org/officeDocument/2006/relationships/image" Target="../media/image10.png"/><Relationship Id="rId9" Type="http://schemas.microsoft.com/office/2007/relationships/hdphoto" Target="../media/hdphoto1.wdp"/><Relationship Id="rId14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5.gif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12" Type="http://schemas.openxmlformats.org/officeDocument/2006/relationships/image" Target="../media/image2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6.gif"/><Relationship Id="rId11" Type="http://schemas.openxmlformats.org/officeDocument/2006/relationships/image" Target="../media/image23.jpeg"/><Relationship Id="rId5" Type="http://schemas.openxmlformats.org/officeDocument/2006/relationships/image" Target="../media/image20.gif"/><Relationship Id="rId10" Type="http://schemas.openxmlformats.org/officeDocument/2006/relationships/image" Target="../media/image17.jpeg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3.jpeg"/><Relationship Id="rId12" Type="http://schemas.openxmlformats.org/officeDocument/2006/relationships/image" Target="../media/image2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gif"/><Relationship Id="rId11" Type="http://schemas.openxmlformats.org/officeDocument/2006/relationships/image" Target="../media/image24.jpeg"/><Relationship Id="rId5" Type="http://schemas.openxmlformats.org/officeDocument/2006/relationships/image" Target="../media/image26.gif"/><Relationship Id="rId10" Type="http://schemas.openxmlformats.org/officeDocument/2006/relationships/image" Target="../media/image23.jpeg"/><Relationship Id="rId4" Type="http://schemas.openxmlformats.org/officeDocument/2006/relationships/image" Target="../media/image10.png"/><Relationship Id="rId9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png"/><Relationship Id="rId7" Type="http://schemas.openxmlformats.org/officeDocument/2006/relationships/image" Target="../media/image1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1.wdp"/><Relationship Id="rId11" Type="http://schemas.openxmlformats.org/officeDocument/2006/relationships/image" Target="../media/image17.jpe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gif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>
            <a:off x="877711" y="540239"/>
            <a:ext cx="983741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ungee Inline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igmar One" panose="00000500000000000000" pitchFamily="2" charset="0"/>
                <a:ea typeface="+mn-ea"/>
                <a:cs typeface="+mn-cs"/>
              </a:rPr>
              <a:t>GẤU CON HAM ĂN</a:t>
            </a:r>
          </a:p>
        </p:txBody>
      </p:sp>
    </p:spTree>
    <p:extLst>
      <p:ext uri="{BB962C8B-B14F-4D97-AF65-F5344CB8AC3E}">
        <p14:creationId xmlns:p14="http://schemas.microsoft.com/office/powerpoint/2010/main" val="204712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8FD10D8-6512-4DB0-A00C-000063795FD1}"/>
              </a:ext>
            </a:extLst>
          </p:cNvPr>
          <p:cNvSpPr txBox="1"/>
          <p:nvPr/>
        </p:nvSpPr>
        <p:spPr>
          <a:xfrm>
            <a:off x="895668" y="873760"/>
            <a:ext cx="10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xmlns="" id="{F43932A6-417A-4103-ADA6-13C8B7281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808" y="1295625"/>
            <a:ext cx="5116739" cy="23336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C27D9C8-1ABB-43AD-850A-F92ECB625C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0474" y="2922127"/>
            <a:ext cx="1593140" cy="1779836"/>
          </a:xfrm>
          <a:prstGeom prst="rect">
            <a:avLst/>
          </a:prstGeom>
        </p:spPr>
      </p:pic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15AABE64-E367-4C48-B25A-14F9DA3643B9}"/>
              </a:ext>
            </a:extLst>
          </p:cNvPr>
          <p:cNvSpPr/>
          <p:nvPr/>
        </p:nvSpPr>
        <p:spPr>
          <a:xfrm>
            <a:off x="7874000" y="1458535"/>
            <a:ext cx="3820160" cy="1127760"/>
          </a:xfrm>
          <a:prstGeom prst="wedgeRoundRectCallout">
            <a:avLst>
              <a:gd name="adj1" fmla="val -9663"/>
              <a:gd name="adj2" fmla="val 6880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bằng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gam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6EFC926C-5280-4964-97A6-7D723E39FC65}"/>
              </a:ext>
            </a:extLst>
          </p:cNvPr>
          <p:cNvSpPr/>
          <p:nvPr/>
        </p:nvSpPr>
        <p:spPr>
          <a:xfrm>
            <a:off x="3180080" y="3881120"/>
            <a:ext cx="5374640" cy="820843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95A8F136-DD8F-4489-87D4-968BA4463DEE}"/>
              </a:ext>
            </a:extLst>
          </p:cNvPr>
          <p:cNvSpPr txBox="1"/>
          <p:nvPr/>
        </p:nvSpPr>
        <p:spPr>
          <a:xfrm>
            <a:off x="3180080" y="4033520"/>
            <a:ext cx="5374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kg = 1 000g, 1 000g = 1 kg</a:t>
            </a:r>
          </a:p>
        </p:txBody>
      </p:sp>
    </p:spTree>
    <p:extLst>
      <p:ext uri="{BB962C8B-B14F-4D97-AF65-F5344CB8AC3E}">
        <p14:creationId xmlns:p14="http://schemas.microsoft.com/office/powerpoint/2010/main" val="13532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3811FF-5EFF-42B7-BDCD-4BEC08AC2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5" y="443795"/>
            <a:ext cx="2325467" cy="1162735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B45A3579-1773-4E5C-8687-32B862FD8737}"/>
              </a:ext>
            </a:extLst>
          </p:cNvPr>
          <p:cNvSpPr txBox="1"/>
          <p:nvPr/>
        </p:nvSpPr>
        <p:spPr>
          <a:xfrm>
            <a:off x="4157353" y="621125"/>
            <a:ext cx="5902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8D0DEE0-2D8B-4AE4-92E8-DA15479B3AED}"/>
              </a:ext>
            </a:extLst>
          </p:cNvPr>
          <p:cNvSpPr/>
          <p:nvPr/>
        </p:nvSpPr>
        <p:spPr>
          <a:xfrm>
            <a:off x="3544290" y="699315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6E04639-7928-4303-A12C-6A69437B91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6074" y="1953577"/>
            <a:ext cx="3362103" cy="17853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42738AC-AD54-43EF-8353-BDFC8CA740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982" y="1754822"/>
            <a:ext cx="3876140" cy="198405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900A31E-BACB-40FF-AA73-ED7F8503A328}"/>
              </a:ext>
            </a:extLst>
          </p:cNvPr>
          <p:cNvGrpSpPr/>
          <p:nvPr/>
        </p:nvGrpSpPr>
        <p:grpSpPr>
          <a:xfrm>
            <a:off x="790538" y="4063886"/>
            <a:ext cx="5641083" cy="584775"/>
            <a:chOff x="965199" y="4074160"/>
            <a:chExt cx="5641083" cy="584775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DB00E561-29B5-4C25-9B6C-61F0D49AAB8A}"/>
                </a:ext>
              </a:extLst>
            </p:cNvPr>
            <p:cNvSpPr txBox="1"/>
            <p:nvPr/>
          </p:nvSpPr>
          <p:spPr>
            <a:xfrm>
              <a:off x="965199" y="4074160"/>
              <a:ext cx="56410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đường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g? 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BABE6379-7FA0-4EEC-82C7-4B4873189AAE}"/>
                </a:ext>
              </a:extLst>
            </p:cNvPr>
            <p:cNvSpPr/>
            <p:nvPr/>
          </p:nvSpPr>
          <p:spPr>
            <a:xfrm>
              <a:off x="4560757" y="4079081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3CDCD719-BEED-4445-93E9-F7312BA45DD0}"/>
              </a:ext>
            </a:extLst>
          </p:cNvPr>
          <p:cNvGrpSpPr/>
          <p:nvPr/>
        </p:nvGrpSpPr>
        <p:grpSpPr>
          <a:xfrm>
            <a:off x="6226139" y="3992880"/>
            <a:ext cx="5295301" cy="1117858"/>
            <a:chOff x="965200" y="4033520"/>
            <a:chExt cx="4785360" cy="111785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A7BB6966-71C6-4B57-9E3E-3E81A2A2CBCA}"/>
                </a:ext>
              </a:extLst>
            </p:cNvPr>
            <p:cNvSpPr txBox="1"/>
            <p:nvPr/>
          </p:nvSpPr>
          <p:spPr>
            <a:xfrm>
              <a:off x="965200" y="4074160"/>
              <a:ext cx="47853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Gói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chính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g?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xmlns="" id="{109C2F5C-0661-45C2-9A1B-66C29DDE3F2B}"/>
                </a:ext>
              </a:extLst>
            </p:cNvPr>
            <p:cNvSpPr/>
            <p:nvPr/>
          </p:nvSpPr>
          <p:spPr>
            <a:xfrm>
              <a:off x="4401602" y="4033520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" name="Arrow: Down 1">
            <a:extLst>
              <a:ext uri="{FF2B5EF4-FFF2-40B4-BE49-F238E27FC236}">
                <a16:creationId xmlns:a16="http://schemas.microsoft.com/office/drawing/2014/main" xmlns="" id="{04BE0B76-ED3F-49D7-A3A1-4028FD0AD6A0}"/>
              </a:ext>
            </a:extLst>
          </p:cNvPr>
          <p:cNvSpPr/>
          <p:nvPr/>
        </p:nvSpPr>
        <p:spPr>
          <a:xfrm rot="2084155">
            <a:off x="3237759" y="1695122"/>
            <a:ext cx="613063" cy="516910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08DD3B4E-2626-44E5-BF45-87EB92427D57}"/>
              </a:ext>
            </a:extLst>
          </p:cNvPr>
          <p:cNvSpPr/>
          <p:nvPr/>
        </p:nvSpPr>
        <p:spPr>
          <a:xfrm>
            <a:off x="4306990" y="4048018"/>
            <a:ext cx="922556" cy="539178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</a:p>
        </p:txBody>
      </p:sp>
      <p:sp>
        <p:nvSpPr>
          <p:cNvPr id="3" name="Left Bracket 2">
            <a:extLst>
              <a:ext uri="{FF2B5EF4-FFF2-40B4-BE49-F238E27FC236}">
                <a16:creationId xmlns:a16="http://schemas.microsoft.com/office/drawing/2014/main" xmlns="" id="{076EF498-AEF8-4813-8F28-1E136A07A57D}"/>
              </a:ext>
            </a:extLst>
          </p:cNvPr>
          <p:cNvSpPr/>
          <p:nvPr/>
        </p:nvSpPr>
        <p:spPr>
          <a:xfrm rot="5400000">
            <a:off x="8137242" y="1774517"/>
            <a:ext cx="259022" cy="774111"/>
          </a:xfrm>
          <a:prstGeom prst="leftBracket">
            <a:avLst>
              <a:gd name="adj" fmla="val 110467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BF9A301-E93C-42F5-856E-A23C12247747}"/>
              </a:ext>
            </a:extLst>
          </p:cNvPr>
          <p:cNvSpPr txBox="1"/>
          <p:nvPr/>
        </p:nvSpPr>
        <p:spPr>
          <a:xfrm>
            <a:off x="7752080" y="1385730"/>
            <a:ext cx="1097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150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ED1D68FA-ED31-4D47-98FD-E249493BC973}"/>
              </a:ext>
            </a:extLst>
          </p:cNvPr>
          <p:cNvSpPr/>
          <p:nvPr/>
        </p:nvSpPr>
        <p:spPr>
          <a:xfrm>
            <a:off x="10018368" y="3988416"/>
            <a:ext cx="872237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1134238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2" grpId="0" animBg="1"/>
      <p:bldP spid="15" grpId="0" animBg="1"/>
      <p:bldP spid="3" grpId="0" animBg="1"/>
      <p:bldP spid="4" grpId="0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3811FF-5EFF-42B7-BDCD-4BEC08AC2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5" y="443795"/>
            <a:ext cx="2325467" cy="1162735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B45A3579-1773-4E5C-8687-32B862FD8737}"/>
              </a:ext>
            </a:extLst>
          </p:cNvPr>
          <p:cNvSpPr txBox="1"/>
          <p:nvPr/>
        </p:nvSpPr>
        <p:spPr>
          <a:xfrm>
            <a:off x="4157353" y="621125"/>
            <a:ext cx="7425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8D0DEE0-2D8B-4AE4-92E8-DA15479B3AED}"/>
              </a:ext>
            </a:extLst>
          </p:cNvPr>
          <p:cNvSpPr/>
          <p:nvPr/>
        </p:nvSpPr>
        <p:spPr>
          <a:xfrm>
            <a:off x="3544290" y="699315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1897D8-FB87-4E38-8A0E-781E2B216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335" y="1802764"/>
            <a:ext cx="4521769" cy="20275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4DC2EA9-AFDB-4BC0-B5C1-663355D402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8580" y="1925664"/>
            <a:ext cx="4371340" cy="190465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C5BC5708-3F6D-40DA-91BB-E2B1495684D6}"/>
              </a:ext>
            </a:extLst>
          </p:cNvPr>
          <p:cNvGrpSpPr/>
          <p:nvPr/>
        </p:nvGrpSpPr>
        <p:grpSpPr>
          <a:xfrm>
            <a:off x="965200" y="4056072"/>
            <a:ext cx="4785360" cy="497840"/>
            <a:chOff x="965200" y="4056072"/>
            <a:chExt cx="4785360" cy="49784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57E8036-42B9-4741-BF50-C899AA5A2145}"/>
                </a:ext>
              </a:extLst>
            </p:cNvPr>
            <p:cNvSpPr txBox="1"/>
            <p:nvPr/>
          </p:nvSpPr>
          <p:spPr>
            <a:xfrm>
              <a:off x="965200" y="4074160"/>
              <a:ext cx="4785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Nunito Black" pitchFamily="2" charset="0"/>
                </a:rPr>
                <a:t>Gói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hạt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tiêu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cân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nặng</a:t>
              </a:r>
              <a:r>
                <a:rPr lang="en-US" sz="2400" dirty="0">
                  <a:latin typeface="Nunito Black" pitchFamily="2" charset="0"/>
                </a:rPr>
                <a:t>           g? 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1D36A4AE-CAF9-4915-84AE-999735023484}"/>
                </a:ext>
              </a:extLst>
            </p:cNvPr>
            <p:cNvSpPr/>
            <p:nvPr/>
          </p:nvSpPr>
          <p:spPr>
            <a:xfrm>
              <a:off x="4320665" y="4056072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Nunito Black" pitchFamily="2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BDFCDC80-FA91-454E-AB77-EBB5156B70A7}"/>
              </a:ext>
            </a:extLst>
          </p:cNvPr>
          <p:cNvGrpSpPr/>
          <p:nvPr/>
        </p:nvGrpSpPr>
        <p:grpSpPr>
          <a:xfrm>
            <a:off x="6736080" y="3997345"/>
            <a:ext cx="4785360" cy="497840"/>
            <a:chOff x="965200" y="4037985"/>
            <a:chExt cx="4785360" cy="49784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A869DF25-3850-4F1E-81C4-E586579B4491}"/>
                </a:ext>
              </a:extLst>
            </p:cNvPr>
            <p:cNvSpPr txBox="1"/>
            <p:nvPr/>
          </p:nvSpPr>
          <p:spPr>
            <a:xfrm>
              <a:off x="965200" y="4074160"/>
              <a:ext cx="47853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latin typeface="Nunito Black" pitchFamily="2" charset="0"/>
                </a:rPr>
                <a:t>Gói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muối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cân</a:t>
              </a:r>
              <a:r>
                <a:rPr lang="en-US" sz="2400" dirty="0">
                  <a:latin typeface="Nunito Black" pitchFamily="2" charset="0"/>
                </a:rPr>
                <a:t> </a:t>
              </a:r>
              <a:r>
                <a:rPr lang="en-US" sz="2400" dirty="0" err="1">
                  <a:latin typeface="Nunito Black" pitchFamily="2" charset="0"/>
                </a:rPr>
                <a:t>nặng</a:t>
              </a:r>
              <a:r>
                <a:rPr lang="en-US" sz="2400" dirty="0">
                  <a:latin typeface="Nunito Black" pitchFamily="2" charset="0"/>
                </a:rPr>
                <a:t>           g?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FDEE931C-DAFC-4AEA-8545-5123E33F81AA}"/>
                </a:ext>
              </a:extLst>
            </p:cNvPr>
            <p:cNvSpPr/>
            <p:nvPr/>
          </p:nvSpPr>
          <p:spPr>
            <a:xfrm>
              <a:off x="3863122" y="4037985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Nunito Black" pitchFamily="2" charset="0"/>
                </a:rPr>
                <a:t>?</a:t>
              </a:r>
            </a:p>
          </p:txBody>
        </p:sp>
      </p:grpSp>
      <p:sp>
        <p:nvSpPr>
          <p:cNvPr id="28" name="Left Bracket 27">
            <a:extLst>
              <a:ext uri="{FF2B5EF4-FFF2-40B4-BE49-F238E27FC236}">
                <a16:creationId xmlns:a16="http://schemas.microsoft.com/office/drawing/2014/main" xmlns="" id="{DB9254DA-777A-4F60-8DA5-1A438B3C0B3B}"/>
              </a:ext>
            </a:extLst>
          </p:cNvPr>
          <p:cNvSpPr/>
          <p:nvPr/>
        </p:nvSpPr>
        <p:spPr>
          <a:xfrm rot="5400000">
            <a:off x="2701642" y="1788159"/>
            <a:ext cx="259022" cy="774111"/>
          </a:xfrm>
          <a:prstGeom prst="leftBracket">
            <a:avLst>
              <a:gd name="adj" fmla="val 110467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FC170B6-6F62-4917-8FD7-B3E42D17CF38}"/>
              </a:ext>
            </a:extLst>
          </p:cNvPr>
          <p:cNvSpPr txBox="1"/>
          <p:nvPr/>
        </p:nvSpPr>
        <p:spPr>
          <a:xfrm>
            <a:off x="2444097" y="1399372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Nunito Black" pitchFamily="2" charset="0"/>
              </a:rPr>
              <a:t>40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xmlns="" id="{9AA7D7BA-FEB7-4F72-8111-98EF7203313D}"/>
              </a:ext>
            </a:extLst>
          </p:cNvPr>
          <p:cNvSpPr/>
          <p:nvPr/>
        </p:nvSpPr>
        <p:spPr>
          <a:xfrm>
            <a:off x="4292929" y="4056072"/>
            <a:ext cx="724950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Nunito Black" pitchFamily="2" charset="0"/>
              </a:rPr>
              <a:t>40</a:t>
            </a:r>
          </a:p>
        </p:txBody>
      </p:sp>
      <p:sp>
        <p:nvSpPr>
          <p:cNvPr id="35" name="Left Bracket 34">
            <a:extLst>
              <a:ext uri="{FF2B5EF4-FFF2-40B4-BE49-F238E27FC236}">
                <a16:creationId xmlns:a16="http://schemas.microsoft.com/office/drawing/2014/main" xmlns="" id="{21C1C5A9-F3FA-413C-BC42-B438BDACFCA9}"/>
              </a:ext>
            </a:extLst>
          </p:cNvPr>
          <p:cNvSpPr/>
          <p:nvPr/>
        </p:nvSpPr>
        <p:spPr>
          <a:xfrm rot="5400000">
            <a:off x="8134059" y="1658648"/>
            <a:ext cx="259022" cy="774111"/>
          </a:xfrm>
          <a:prstGeom prst="leftBracket">
            <a:avLst>
              <a:gd name="adj" fmla="val 110467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7DF82EEA-484F-42CB-9F24-F6EAF9FF07A6}"/>
              </a:ext>
            </a:extLst>
          </p:cNvPr>
          <p:cNvSpPr txBox="1"/>
          <p:nvPr/>
        </p:nvSpPr>
        <p:spPr>
          <a:xfrm>
            <a:off x="7876514" y="1269861"/>
            <a:ext cx="109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Nunito Black" pitchFamily="2" charset="0"/>
              </a:rPr>
              <a:t>400</a:t>
            </a: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E7FB1DC2-13F8-4330-973C-20E9ED6E3527}"/>
              </a:ext>
            </a:extLst>
          </p:cNvPr>
          <p:cNvSpPr/>
          <p:nvPr/>
        </p:nvSpPr>
        <p:spPr>
          <a:xfrm>
            <a:off x="9620134" y="3997345"/>
            <a:ext cx="724950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Nunito Black" pitchFamily="2" charset="0"/>
              </a:rPr>
              <a:t>400</a:t>
            </a:r>
          </a:p>
        </p:txBody>
      </p:sp>
    </p:spTree>
    <p:extLst>
      <p:ext uri="{BB962C8B-B14F-4D97-AF65-F5344CB8AC3E}">
        <p14:creationId xmlns:p14="http://schemas.microsoft.com/office/powerpoint/2010/main" val="111166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/>
      <p:bldP spid="30" grpId="0" animBg="1"/>
      <p:bldP spid="35" grpId="0" animBg="1"/>
      <p:bldP spid="36" grpId="0"/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3811FF-5EFF-42B7-BDCD-4BEC08AC2B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35" y="372676"/>
            <a:ext cx="1914385" cy="957194"/>
          </a:xfrm>
          <a:prstGeom prst="rect">
            <a:avLst/>
          </a:prstGeom>
        </p:spPr>
      </p:pic>
      <p:sp>
        <p:nvSpPr>
          <p:cNvPr id="10" name="TextBox 15">
            <a:extLst>
              <a:ext uri="{FF2B5EF4-FFF2-40B4-BE49-F238E27FC236}">
                <a16:creationId xmlns:a16="http://schemas.microsoft.com/office/drawing/2014/main" xmlns="" id="{B45A3579-1773-4E5C-8687-32B862FD8737}"/>
              </a:ext>
            </a:extLst>
          </p:cNvPr>
          <p:cNvSpPr txBox="1"/>
          <p:nvPr/>
        </p:nvSpPr>
        <p:spPr>
          <a:xfrm>
            <a:off x="4167627" y="538932"/>
            <a:ext cx="1061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98D0DEE0-2D8B-4AE4-92E8-DA15479B3AED}"/>
              </a:ext>
            </a:extLst>
          </p:cNvPr>
          <p:cNvSpPr/>
          <p:nvPr/>
        </p:nvSpPr>
        <p:spPr>
          <a:xfrm>
            <a:off x="3544290" y="586299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3518951-0387-424D-9B18-86EED9580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2915" y="1507407"/>
            <a:ext cx="1541986" cy="22835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4B9E212-E57E-418A-BA0A-C64421BCB1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3061" y="1546799"/>
            <a:ext cx="1830619" cy="1973265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E9273F77-FD76-44FF-8272-8325B01C190D}"/>
              </a:ext>
            </a:extLst>
          </p:cNvPr>
          <p:cNvGrpSpPr/>
          <p:nvPr/>
        </p:nvGrpSpPr>
        <p:grpSpPr>
          <a:xfrm>
            <a:off x="777787" y="4010634"/>
            <a:ext cx="4962385" cy="590217"/>
            <a:chOff x="788175" y="3986843"/>
            <a:chExt cx="4962385" cy="59021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98F9E85-D813-46CA-B56D-51F5AEC7BA64}"/>
                </a:ext>
              </a:extLst>
            </p:cNvPr>
            <p:cNvSpPr txBox="1"/>
            <p:nvPr/>
          </p:nvSpPr>
          <p:spPr>
            <a:xfrm>
              <a:off x="788175" y="4053840"/>
              <a:ext cx="496238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Túi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? 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xmlns="" id="{182BF009-89D8-4E59-B235-136E81948E55}"/>
                </a:ext>
              </a:extLst>
            </p:cNvPr>
            <p:cNvSpPr/>
            <p:nvPr/>
          </p:nvSpPr>
          <p:spPr>
            <a:xfrm>
              <a:off x="3347237" y="3986843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25B390B3-B5E2-4922-BAC9-99B8C9FD89DD}"/>
              </a:ext>
            </a:extLst>
          </p:cNvPr>
          <p:cNvGrpSpPr/>
          <p:nvPr/>
        </p:nvGrpSpPr>
        <p:grpSpPr>
          <a:xfrm>
            <a:off x="6443215" y="3978377"/>
            <a:ext cx="4785360" cy="541308"/>
            <a:chOff x="965200" y="4056072"/>
            <a:chExt cx="4785360" cy="54130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3E47EC08-8782-4250-8CEA-EEDD0C8EC068}"/>
                </a:ext>
              </a:extLst>
            </p:cNvPr>
            <p:cNvSpPr txBox="1"/>
            <p:nvPr/>
          </p:nvSpPr>
          <p:spPr>
            <a:xfrm>
              <a:off x="965200" y="4074160"/>
              <a:ext cx="4785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g? 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xmlns="" id="{4D986533-A4AE-4ABB-898C-1EDB85DC6331}"/>
                </a:ext>
              </a:extLst>
            </p:cNvPr>
            <p:cNvSpPr/>
            <p:nvPr/>
          </p:nvSpPr>
          <p:spPr>
            <a:xfrm>
              <a:off x="4076951" y="4056072"/>
              <a:ext cx="730502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CA8EABD6-7920-4EB2-BA83-162847FC1FAF}"/>
              </a:ext>
            </a:extLst>
          </p:cNvPr>
          <p:cNvSpPr/>
          <p:nvPr/>
        </p:nvSpPr>
        <p:spPr>
          <a:xfrm>
            <a:off x="3292159" y="3976099"/>
            <a:ext cx="827778" cy="573471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xmlns="" id="{0825EF87-EBF1-4805-8568-8C9F9EE0A11B}"/>
              </a:ext>
            </a:extLst>
          </p:cNvPr>
          <p:cNvSpPr/>
          <p:nvPr/>
        </p:nvSpPr>
        <p:spPr>
          <a:xfrm>
            <a:off x="9517490" y="3978377"/>
            <a:ext cx="797764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F94FC81E-BDCF-492F-A92B-5CAC996B722E}"/>
              </a:ext>
            </a:extLst>
          </p:cNvPr>
          <p:cNvGrpSpPr/>
          <p:nvPr/>
        </p:nvGrpSpPr>
        <p:grpSpPr>
          <a:xfrm>
            <a:off x="837065" y="4870226"/>
            <a:ext cx="7186823" cy="553015"/>
            <a:chOff x="788175" y="4024045"/>
            <a:chExt cx="7186823" cy="55301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6F7D7BE7-C49A-400B-ADD3-25BAF814AB78}"/>
                </a:ext>
              </a:extLst>
            </p:cNvPr>
            <p:cNvSpPr txBox="1"/>
            <p:nvPr/>
          </p:nvSpPr>
          <p:spPr>
            <a:xfrm>
              <a:off x="788175" y="4053840"/>
              <a:ext cx="71868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c.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Túi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hơn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g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CA923897-25F2-446B-AA74-648CCFC1444B}"/>
                </a:ext>
              </a:extLst>
            </p:cNvPr>
            <p:cNvSpPr/>
            <p:nvPr/>
          </p:nvSpPr>
          <p:spPr>
            <a:xfrm>
              <a:off x="6238732" y="4024045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5D16D286-81F6-4E22-B4F0-CF086CE702E8}"/>
              </a:ext>
            </a:extLst>
          </p:cNvPr>
          <p:cNvSpPr txBox="1"/>
          <p:nvPr/>
        </p:nvSpPr>
        <p:spPr>
          <a:xfrm>
            <a:off x="8219892" y="4870225"/>
            <a:ext cx="2926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– 250 = 250 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xmlns="" id="{E7EF0CB9-0660-4458-BFD8-41853C2F367C}"/>
              </a:ext>
            </a:extLst>
          </p:cNvPr>
          <p:cNvSpPr/>
          <p:nvPr/>
        </p:nvSpPr>
        <p:spPr>
          <a:xfrm>
            <a:off x="6215703" y="4870226"/>
            <a:ext cx="832369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250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xmlns="" id="{F1B8E874-8507-4992-B13E-0915929CF331}"/>
              </a:ext>
            </a:extLst>
          </p:cNvPr>
          <p:cNvGrpSpPr/>
          <p:nvPr/>
        </p:nvGrpSpPr>
        <p:grpSpPr>
          <a:xfrm>
            <a:off x="1191802" y="5510875"/>
            <a:ext cx="9148909" cy="573678"/>
            <a:chOff x="1142117" y="4003382"/>
            <a:chExt cx="9148909" cy="573678"/>
          </a:xfrm>
        </p:grpSpPr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xmlns="" id="{92545BE3-9C8A-4AA5-B3E5-E2FBFAC90C36}"/>
                </a:ext>
              </a:extLst>
            </p:cNvPr>
            <p:cNvSpPr txBox="1"/>
            <p:nvPr/>
          </p:nvSpPr>
          <p:spPr>
            <a:xfrm>
              <a:off x="1142117" y="4053840"/>
              <a:ext cx="914890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Túi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táo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gói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bột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mì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tất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cả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8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là</a:t>
              </a:r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            g</a:t>
              </a: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8BFF5593-B754-460B-9372-978C105210B8}"/>
                </a:ext>
              </a:extLst>
            </p:cNvPr>
            <p:cNvSpPr/>
            <p:nvPr/>
          </p:nvSpPr>
          <p:spPr>
            <a:xfrm>
              <a:off x="6849871" y="4003382"/>
              <a:ext cx="697214" cy="497840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AFBCA9B9-ADCF-4D1C-BAD5-DECF4DA1A24D}"/>
              </a:ext>
            </a:extLst>
          </p:cNvPr>
          <p:cNvSpPr txBox="1"/>
          <p:nvPr/>
        </p:nvSpPr>
        <p:spPr>
          <a:xfrm>
            <a:off x="8324485" y="5571608"/>
            <a:ext cx="2926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+ 250 = 750 g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xmlns="" id="{1ED8AD35-AC21-4CCE-AFD4-8C385DA5995C}"/>
              </a:ext>
            </a:extLst>
          </p:cNvPr>
          <p:cNvSpPr/>
          <p:nvPr/>
        </p:nvSpPr>
        <p:spPr>
          <a:xfrm>
            <a:off x="6865140" y="5510876"/>
            <a:ext cx="809655" cy="497840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750</a:t>
            </a:r>
          </a:p>
        </p:txBody>
      </p:sp>
    </p:spTree>
    <p:extLst>
      <p:ext uri="{BB962C8B-B14F-4D97-AF65-F5344CB8AC3E}">
        <p14:creationId xmlns:p14="http://schemas.microsoft.com/office/powerpoint/2010/main" val="426034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28" grpId="0" animBg="1"/>
      <p:bldP spid="29" grpId="0" animBg="1"/>
      <p:bldP spid="34" grpId="0"/>
      <p:bldP spid="35" grpId="0" animBg="1"/>
      <p:bldP spid="39" grpId="0"/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C0ECE75F-D664-4F11-916C-9B69F4C21B44}"/>
              </a:ext>
            </a:extLst>
          </p:cNvPr>
          <p:cNvSpPr/>
          <p:nvPr/>
        </p:nvSpPr>
        <p:spPr>
          <a:xfrm>
            <a:off x="4302760" y="2068066"/>
            <a:ext cx="3586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Luyện</a:t>
            </a:r>
            <a:r>
              <a:rPr kumimoji="0" lang="en-US" altLang="zh-CN" sz="8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80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rPr>
              <a:t>tập</a:t>
            </a:r>
            <a:endParaRPr kumimoji="0" lang="zh-CN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70号-灵悦黑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2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TUAN\Downloads\Luyện tập 1.png">
            <a:extLst>
              <a:ext uri="{FF2B5EF4-FFF2-40B4-BE49-F238E27FC236}">
                <a16:creationId xmlns:a16="http://schemas.microsoft.com/office/drawing/2014/main" xmlns="" id="{6E0152D5-7699-43A9-9D7B-30B962C8A4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157" y="550605"/>
            <a:ext cx="2237784" cy="863493"/>
          </a:xfrm>
          <a:prstGeom prst="rect">
            <a:avLst/>
          </a:prstGeom>
          <a:noFill/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xmlns="" id="{9A05B015-E73D-446C-92CD-B94FD774EBAE}"/>
              </a:ext>
            </a:extLst>
          </p:cNvPr>
          <p:cNvSpPr txBox="1"/>
          <p:nvPr/>
        </p:nvSpPr>
        <p:spPr>
          <a:xfrm>
            <a:off x="4157353" y="621125"/>
            <a:ext cx="4031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Tính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theo</a:t>
            </a:r>
            <a:r>
              <a:rPr kumimoji="0" lang="en-US" altLang="zh-CN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mẫu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8B0CA30-16F5-430F-81E1-2C180EA7A134}"/>
              </a:ext>
            </a:extLst>
          </p:cNvPr>
          <p:cNvSpPr/>
          <p:nvPr/>
        </p:nvSpPr>
        <p:spPr>
          <a:xfrm>
            <a:off x="3544290" y="637670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669FED8F-F7A0-48D8-AB5D-03F81DBDD50A}"/>
              </a:ext>
            </a:extLst>
          </p:cNvPr>
          <p:cNvSpPr/>
          <p:nvPr/>
        </p:nvSpPr>
        <p:spPr>
          <a:xfrm>
            <a:off x="3328128" y="1737360"/>
            <a:ext cx="5689600" cy="14935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DE18A64-DCCE-48B4-8668-015C2DF9D32D}"/>
              </a:ext>
            </a:extLst>
          </p:cNvPr>
          <p:cNvSpPr txBox="1"/>
          <p:nvPr/>
        </p:nvSpPr>
        <p:spPr>
          <a:xfrm>
            <a:off x="3653248" y="1960880"/>
            <a:ext cx="589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250 g + 300 g = 550 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92992B6-E7E7-45AB-9BBC-4B096A99FBB1}"/>
              </a:ext>
            </a:extLst>
          </p:cNvPr>
          <p:cNvSpPr txBox="1"/>
          <p:nvPr/>
        </p:nvSpPr>
        <p:spPr>
          <a:xfrm>
            <a:off x="2799808" y="2535592"/>
            <a:ext cx="589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g : 5 = 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39CB7E-3B56-4848-894D-286EC96F9FE4}"/>
              </a:ext>
            </a:extLst>
          </p:cNvPr>
          <p:cNvSpPr txBox="1"/>
          <p:nvPr/>
        </p:nvSpPr>
        <p:spPr>
          <a:xfrm>
            <a:off x="3653248" y="3627122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a) 740 g – 360 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F079F32-5148-4732-BB5D-0C2DDC4CC498}"/>
              </a:ext>
            </a:extLst>
          </p:cNvPr>
          <p:cNvSpPr txBox="1"/>
          <p:nvPr/>
        </p:nvSpPr>
        <p:spPr>
          <a:xfrm>
            <a:off x="3653248" y="4332056"/>
            <a:ext cx="64719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b) 15 g x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85629C8-8432-44E6-BA88-26C8EDCA5797}"/>
              </a:ext>
            </a:extLst>
          </p:cNvPr>
          <p:cNvSpPr txBox="1"/>
          <p:nvPr/>
        </p:nvSpPr>
        <p:spPr>
          <a:xfrm>
            <a:off x="6800807" y="3647671"/>
            <a:ext cx="343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380 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4A1599F-8F55-4D19-874E-2A921A314F03}"/>
              </a:ext>
            </a:extLst>
          </p:cNvPr>
          <p:cNvSpPr txBox="1"/>
          <p:nvPr/>
        </p:nvSpPr>
        <p:spPr>
          <a:xfrm>
            <a:off x="5812418" y="4323191"/>
            <a:ext cx="3434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60 g</a:t>
            </a:r>
          </a:p>
        </p:txBody>
      </p:sp>
    </p:spTree>
    <p:extLst>
      <p:ext uri="{BB962C8B-B14F-4D97-AF65-F5344CB8AC3E}">
        <p14:creationId xmlns:p14="http://schemas.microsoft.com/office/powerpoint/2010/main" val="417261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2" grpId="0" animBg="1"/>
      <p:bldP spid="3" grpId="0"/>
      <p:bldP spid="7" grpId="0"/>
      <p:bldP spid="4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5">
            <a:extLst>
              <a:ext uri="{FF2B5EF4-FFF2-40B4-BE49-F238E27FC236}">
                <a16:creationId xmlns:a16="http://schemas.microsoft.com/office/drawing/2014/main" xmlns="" id="{9A05B015-E73D-446C-92CD-B94FD774EBAE}"/>
              </a:ext>
            </a:extLst>
          </p:cNvPr>
          <p:cNvSpPr txBox="1"/>
          <p:nvPr/>
        </p:nvSpPr>
        <p:spPr>
          <a:xfrm>
            <a:off x="1854928" y="621125"/>
            <a:ext cx="9707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Chọn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số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cân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nặng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thích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hợp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cho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mỗi</a:t>
            </a:r>
            <a:r>
              <a:rPr kumimoji="0" lang="en-US" altLang="zh-CN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 con </a:t>
            </a:r>
            <a:r>
              <a:rPr kumimoji="0" lang="en-US" altLang="zh-CN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rPr>
              <a:t>vật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仓耳今楷05-6763 W05" panose="02020400000000000000" pitchFamily="18" charset="-122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C8B0CA30-16F5-430F-81E1-2C180EA7A134}"/>
              </a:ext>
            </a:extLst>
          </p:cNvPr>
          <p:cNvSpPr/>
          <p:nvPr/>
        </p:nvSpPr>
        <p:spPr>
          <a:xfrm>
            <a:off x="1241865" y="621125"/>
            <a:ext cx="613063" cy="613063"/>
          </a:xfrm>
          <a:prstGeom prst="ellipse">
            <a:avLst/>
          </a:prstGeom>
          <a:solidFill>
            <a:srgbClr val="DA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0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17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26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346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543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2518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199600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6683" algn="l" defTabSz="914173" rtl="0" eaLnBrk="1" latinLnBrk="0" hangingPunct="1">
              <a:defRPr sz="19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0A4001D-61C1-41A6-9C5A-42141642B8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1865" y="1267837"/>
            <a:ext cx="9430685" cy="286162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70F7CBD-D2ED-466B-B7A2-E12884F6F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0" y="4129465"/>
            <a:ext cx="3129131" cy="2540802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D9F08B99-971A-4A62-9907-4ADE6B2AF043}"/>
              </a:ext>
            </a:extLst>
          </p:cNvPr>
          <p:cNvCxnSpPr/>
          <p:nvPr/>
        </p:nvCxnSpPr>
        <p:spPr>
          <a:xfrm>
            <a:off x="2367280" y="3332480"/>
            <a:ext cx="2153920" cy="1828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4AE66C90-36B0-4A4C-ACAA-B2AEFB71E542}"/>
              </a:ext>
            </a:extLst>
          </p:cNvPr>
          <p:cNvCxnSpPr>
            <a:cxnSpLocks/>
          </p:cNvCxnSpPr>
          <p:nvPr/>
        </p:nvCxnSpPr>
        <p:spPr>
          <a:xfrm flipH="1">
            <a:off x="3139440" y="3352800"/>
            <a:ext cx="1503680" cy="2448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C28401D5-E364-4E07-A486-C2CD1F7BF4E5}"/>
              </a:ext>
            </a:extLst>
          </p:cNvPr>
          <p:cNvCxnSpPr>
            <a:cxnSpLocks/>
          </p:cNvCxnSpPr>
          <p:nvPr/>
        </p:nvCxnSpPr>
        <p:spPr>
          <a:xfrm>
            <a:off x="6709047" y="3332480"/>
            <a:ext cx="2455273" cy="24481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xmlns="" id="{518FD2E7-4723-469A-8876-9CBFD76A5BC5}"/>
              </a:ext>
            </a:extLst>
          </p:cNvPr>
          <p:cNvCxnSpPr>
            <a:cxnSpLocks/>
          </p:cNvCxnSpPr>
          <p:nvPr/>
        </p:nvCxnSpPr>
        <p:spPr>
          <a:xfrm flipH="1">
            <a:off x="7936683" y="3301511"/>
            <a:ext cx="1034709" cy="3067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28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xmlns="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47C49A4-A654-4CB5-8EE2-E22410950F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64" y="1183490"/>
            <a:ext cx="8589672" cy="337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349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5" name="Group 64"/>
          <p:cNvGrpSpPr/>
          <p:nvPr/>
        </p:nvGrpSpPr>
        <p:grpSpPr>
          <a:xfrm>
            <a:off x="5986351" y="2708345"/>
            <a:ext cx="3429000" cy="3429000"/>
            <a:chOff x="5986351" y="2708345"/>
            <a:chExt cx="3429000" cy="3429000"/>
          </a:xfrm>
        </p:grpSpPr>
        <p:sp>
          <p:nvSpPr>
            <p:cNvPr id="60" name="Oval 59"/>
            <p:cNvSpPr/>
            <p:nvPr/>
          </p:nvSpPr>
          <p:spPr>
            <a:xfrm>
              <a:off x="7228907" y="3039248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8441020" y="3067965"/>
              <a:ext cx="350913" cy="3509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6351" y="2708345"/>
              <a:ext cx="3429000" cy="3429000"/>
            </a:xfrm>
            <a:prstGeom prst="rect">
              <a:avLst/>
            </a:prstGeom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974" y="4041637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Download Software Development Services - Covent Garden PNG Image ...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89" y="2263647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282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9" y="0"/>
            <a:ext cx="12260987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0456" y="2826086"/>
            <a:ext cx="12326366" cy="7055520"/>
            <a:chOff x="182857" y="2964780"/>
            <a:chExt cx="12257011" cy="7055520"/>
          </a:xfrm>
        </p:grpSpPr>
        <p:grpSp>
          <p:nvGrpSpPr>
            <p:cNvPr id="36" name="Group 35"/>
            <p:cNvGrpSpPr/>
            <p:nvPr/>
          </p:nvGrpSpPr>
          <p:grpSpPr>
            <a:xfrm>
              <a:off x="6391934" y="2964780"/>
              <a:ext cx="3561237" cy="3561237"/>
              <a:chOff x="4475181" y="3174988"/>
              <a:chExt cx="3241638" cy="3241638"/>
            </a:xfrm>
          </p:grpSpPr>
          <p:sp>
            <p:nvSpPr>
              <p:cNvPr id="37" name="Oval 36"/>
              <p:cNvSpPr/>
              <p:nvPr/>
            </p:nvSpPr>
            <p:spPr>
              <a:xfrm>
                <a:off x="5311375" y="4047526"/>
                <a:ext cx="1277670" cy="1169076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8" name="Oval 37"/>
              <p:cNvSpPr/>
              <p:nvPr/>
            </p:nvSpPr>
            <p:spPr>
              <a:xfrm>
                <a:off x="5779733" y="5155369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39" name="Oval 38"/>
              <p:cNvSpPr/>
              <p:nvPr/>
            </p:nvSpPr>
            <p:spPr>
              <a:xfrm>
                <a:off x="5690462" y="5403343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0" name="Oval 39"/>
              <p:cNvSpPr/>
              <p:nvPr/>
            </p:nvSpPr>
            <p:spPr>
              <a:xfrm>
                <a:off x="5839246" y="5510901"/>
                <a:ext cx="297568" cy="247974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1" name="Oval 40"/>
              <p:cNvSpPr/>
              <p:nvPr/>
            </p:nvSpPr>
            <p:spPr>
              <a:xfrm>
                <a:off x="5392894" y="5509562"/>
                <a:ext cx="297568" cy="247973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sp>
            <p:nvSpPr>
              <p:cNvPr id="42" name="Oval 41"/>
              <p:cNvSpPr/>
              <p:nvPr/>
            </p:nvSpPr>
            <p:spPr>
              <a:xfrm rot="20175245">
                <a:off x="6384021" y="5403353"/>
                <a:ext cx="455310" cy="294827"/>
              </a:xfrm>
              <a:prstGeom prst="ellipse">
                <a:avLst/>
              </a:prstGeom>
              <a:ln>
                <a:solidFill>
                  <a:schemeClr val="bg1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Nunito Black" panose="00000A00000000000000" pitchFamily="2" charset="0"/>
                  <a:ea typeface="+mn-ea"/>
                  <a:cs typeface="+mn-cs"/>
                </a:endParaRPr>
              </a:p>
            </p:txBody>
          </p:sp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5">
                <a:clrChange>
                  <a:clrFrom>
                    <a:srgbClr val="FCFEFC"/>
                  </a:clrFrom>
                  <a:clrTo>
                    <a:srgbClr val="FCFEFC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75181" y="3174988"/>
                <a:ext cx="3241638" cy="3241638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grpSp>
        <p:nvGrpSpPr>
          <p:cNvPr id="86" name="Group 85"/>
          <p:cNvGrpSpPr/>
          <p:nvPr/>
        </p:nvGrpSpPr>
        <p:grpSpPr>
          <a:xfrm>
            <a:off x="6519787" y="2959798"/>
            <a:ext cx="3017712" cy="3000733"/>
            <a:chOff x="-3756025" y="-1901825"/>
            <a:chExt cx="4743450" cy="4743450"/>
          </a:xfrm>
        </p:grpSpPr>
        <p:sp>
          <p:nvSpPr>
            <p:cNvPr id="87" name="Oval 86"/>
            <p:cNvSpPr/>
            <p:nvPr/>
          </p:nvSpPr>
          <p:spPr>
            <a:xfrm>
              <a:off x="-2260600" y="-101600"/>
              <a:ext cx="1651000" cy="13589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-762000" y="-1536700"/>
              <a:ext cx="520700" cy="4826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89" name="Oval 88"/>
            <p:cNvSpPr/>
            <p:nvPr/>
          </p:nvSpPr>
          <p:spPr>
            <a:xfrm>
              <a:off x="-2473325" y="-1497013"/>
              <a:ext cx="482600" cy="442913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90" name="Oval 89"/>
            <p:cNvSpPr/>
            <p:nvPr/>
          </p:nvSpPr>
          <p:spPr>
            <a:xfrm>
              <a:off x="-716739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91" name="Oval 90"/>
            <p:cNvSpPr/>
            <p:nvPr/>
          </p:nvSpPr>
          <p:spPr>
            <a:xfrm>
              <a:off x="-716739" y="1699260"/>
              <a:ext cx="602439" cy="5105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92" name="Oval 91"/>
            <p:cNvSpPr/>
            <p:nvPr/>
          </p:nvSpPr>
          <p:spPr>
            <a:xfrm>
              <a:off x="-2433246" y="2115820"/>
              <a:ext cx="368300" cy="4318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93" name="Picture 16" descr="Bubble Tea Drink GIF - BubbleTea Drink Cute GIFs"/>
            <p:cNvPicPr>
              <a:picLocks noChangeAspect="1" noChangeArrowheads="1" noCrop="1"/>
            </p:cNvPicPr>
            <p:nvPr/>
          </p:nvPicPr>
          <p:blipFill>
            <a:blip r:embed="rId7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756025" y="-1901825"/>
              <a:ext cx="4743450" cy="4743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5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99" y="4183571"/>
            <a:ext cx="103619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820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8" descr="Beef Steak Clipart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6147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12" cstate="print"/>
          <a:srcRect t="17199" b="17907"/>
          <a:stretch/>
        </p:blipFill>
        <p:spPr>
          <a:xfrm>
            <a:off x="3761459" y="4460165"/>
            <a:ext cx="893675" cy="719065"/>
          </a:xfrm>
          <a:prstGeom prst="rect">
            <a:avLst/>
          </a:prstGeom>
        </p:spPr>
      </p:pic>
      <p:pic>
        <p:nvPicPr>
          <p:cNvPr id="80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14761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" name="Rectangle 94"/>
          <p:cNvSpPr/>
          <p:nvPr/>
        </p:nvSpPr>
        <p:spPr>
          <a:xfrm>
            <a:off x="622425" y="711750"/>
            <a:ext cx="11168599" cy="12670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96" name="Rectangle 95"/>
          <p:cNvSpPr/>
          <p:nvPr/>
        </p:nvSpPr>
        <p:spPr>
          <a:xfrm>
            <a:off x="6417252" y="4590602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C. 350 mm</a:t>
            </a:r>
          </a:p>
        </p:txBody>
      </p:sp>
      <p:sp>
        <p:nvSpPr>
          <p:cNvPr id="97" name="Rectangle 96"/>
          <p:cNvSpPr/>
          <p:nvPr/>
        </p:nvSpPr>
        <p:spPr>
          <a:xfrm>
            <a:off x="622425" y="5673514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FFFF00"/>
                </a:solidFill>
                <a:latin typeface="Nunito Black" panose="00000A00000000000000" pitchFamily="2" charset="0"/>
              </a:rPr>
              <a:t>B. 350 cm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5673515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D. 350 m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00204" y="4638684"/>
            <a:ext cx="4710306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A. 360 dm</a:t>
            </a:r>
          </a:p>
        </p:txBody>
      </p:sp>
      <p:pic>
        <p:nvPicPr>
          <p:cNvPr id="10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838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4717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63778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" name="TextBox 104"/>
          <p:cNvSpPr txBox="1"/>
          <p:nvPr/>
        </p:nvSpPr>
        <p:spPr>
          <a:xfrm>
            <a:off x="817946" y="931010"/>
            <a:ext cx="11073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srgbClr val="FFFF00"/>
                </a:solidFill>
                <a:latin typeface="Nunito Black" panose="00000A00000000000000" pitchFamily="2" charset="0"/>
              </a:rPr>
              <a:t>250mm + 100mm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457" y="8031484"/>
            <a:ext cx="12326366" cy="1836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85185E-6 L 4.16667E-6 0.00023 C 0.01966 -0.01065 0.00494 -0.00347 0.01783 -0.00857 C 0.0194 -0.00926 0.02096 -0.01019 0.02252 -0.01065 C 0.02565 -0.01158 0.0289 -0.01181 0.03203 -0.01273 C 0.04231 -0.01551 0.03385 -0.01482 0.04635 -0.0169 C 0.05156 -0.01783 0.05664 -0.01829 0.06184 -0.01921 C 0.06341 -0.01991 0.06497 -0.02037 0.06653 -0.0213 C 0.06783 -0.02176 0.06888 -0.02292 0.07018 -0.02338 C 0.07487 -0.02454 0.07968 -0.02454 0.0845 -0.02546 C 0.12773 -0.03449 0.09375 -0.03009 0.13203 -0.0338 C 0.1819 -0.0456 0.15625 -0.04121 0.25351 -0.03588 C 0.27552 -0.03472 0.26198 -0.03218 0.27487 -0.02963 C 0.28007 -0.02871 0.28515 -0.02824 0.29036 -0.02755 C 0.30156 -0.01968 0.29309 -0.02431 0.31171 -0.0213 C 0.31497 -0.0206 0.31809 -0.01968 0.32135 -0.01921 C 0.32526 -0.01829 0.32929 -0.01759 0.3332 -0.0169 C 0.33437 -0.01621 0.33554 -0.01528 0.33671 -0.01482 C 0.34388 -0.01204 0.35091 -0.01181 0.3582 -0.01065 C 0.36836 -0.00625 0.36132 -0.00857 0.37968 -0.00857 " pathEditMode="relative" rAng="0" ptsTypes="AAAAAAAAAAAAAAAAAAAA">
                                      <p:cBhvr>
                                        <p:cTn id="10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84" y="-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</p:childTnLst>
        </p:cTn>
      </p:par>
    </p:tnLst>
    <p:bldLst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/>
      <p:bldP spid="10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64" name="Group 63"/>
          <p:cNvGrpSpPr/>
          <p:nvPr/>
        </p:nvGrpSpPr>
        <p:grpSpPr>
          <a:xfrm>
            <a:off x="6239534" y="2812380"/>
            <a:ext cx="3561237" cy="3561237"/>
            <a:chOff x="4475181" y="3174988"/>
            <a:chExt cx="3241638" cy="3241638"/>
          </a:xfrm>
        </p:grpSpPr>
        <p:sp>
          <p:nvSpPr>
            <p:cNvPr id="65" name="Oval 64"/>
            <p:cNvSpPr/>
            <p:nvPr/>
          </p:nvSpPr>
          <p:spPr>
            <a:xfrm>
              <a:off x="5311375" y="4047526"/>
              <a:ext cx="1277670" cy="1169076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779733" y="5155369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462" y="5403343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5839246" y="5510901"/>
              <a:ext cx="297568" cy="247974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5392894" y="5509562"/>
              <a:ext cx="297568" cy="247973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 rot="20175245">
              <a:off x="6384021" y="5403353"/>
              <a:ext cx="455310" cy="294827"/>
            </a:xfrm>
            <a:prstGeom prst="ellips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71" name="Picture 70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5181" y="3174988"/>
              <a:ext cx="3241638" cy="324163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72" name="Group 71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73" name="Oval 72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74" name="Oval 73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sp>
          <p:nvSpPr>
            <p:cNvPr id="75" name="Oval 74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endParaRPr>
            </a:p>
          </p:txBody>
        </p:sp>
        <p:pic>
          <p:nvPicPr>
            <p:cNvPr id="76" name="Picture 75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45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1936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8" descr="Beef Steak Clipart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850" y="4404534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52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8" name="Rectangle 77"/>
          <p:cNvSpPr/>
          <p:nvPr/>
        </p:nvSpPr>
        <p:spPr>
          <a:xfrm>
            <a:off x="600204" y="718481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734093" y="448464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A. 370 mm</a:t>
            </a:r>
          </a:p>
        </p:txBody>
      </p:sp>
      <p:sp>
        <p:nvSpPr>
          <p:cNvPr id="80" name="Rectangle 79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B. 370 m</a:t>
            </a:r>
          </a:p>
        </p:txBody>
      </p:sp>
      <p:sp>
        <p:nvSpPr>
          <p:cNvPr id="81" name="Rectangle 80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D. 370 cm</a:t>
            </a:r>
          </a:p>
        </p:txBody>
      </p:sp>
      <p:sp>
        <p:nvSpPr>
          <p:cNvPr id="82" name="Rectangle 81"/>
          <p:cNvSpPr/>
          <p:nvPr/>
        </p:nvSpPr>
        <p:spPr>
          <a:xfrm>
            <a:off x="6436930" y="458645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Nunito Black" panose="00000A00000000000000" pitchFamily="2" charset="0"/>
              </a:rPr>
              <a:t>C.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370 dm</a:t>
            </a:r>
          </a:p>
        </p:txBody>
      </p:sp>
      <p:pic>
        <p:nvPicPr>
          <p:cNvPr id="8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957434" y="430364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337376" y="392773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5994" y="321238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TextBox 87"/>
          <p:cNvSpPr txBox="1"/>
          <p:nvPr/>
        </p:nvSpPr>
        <p:spPr>
          <a:xfrm>
            <a:off x="763032" y="898769"/>
            <a:ext cx="97589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dirty="0">
                <a:solidFill>
                  <a:srgbClr val="FFFF00"/>
                </a:solidFill>
                <a:latin typeface="Nunito Black" panose="00000A00000000000000" pitchFamily="2" charset="0"/>
              </a:rPr>
              <a:t>520mm - 150mm =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199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70833E-6 5.18519E-6 L 7.70833E-6 5.18519E-6 C 0.00456 -0.00323 0.0155 -0.01064 0.02019 -0.01272 C 0.02175 -0.01342 0.02331 -0.01411 0.02488 -0.01481 C 0.02618 -0.0155 0.02735 -0.01643 0.02852 -0.01712 C 0.03008 -0.01782 0.03165 -0.01828 0.03321 -0.01921 C 0.03451 -0.01967 0.03555 -0.02083 0.03686 -0.02129 C 0.04076 -0.02245 0.0448 -0.02268 0.0487 -0.02337 C 0.04909 -0.0236 0.05665 -0.02916 0.05821 -0.02962 C 0.06186 -0.03078 0.06537 -0.03147 0.06902 -0.03194 C 0.08321 -0.03356 0.09753 -0.03472 0.11186 -0.0361 C 0.156 -0.06226 0.11628 -0.03935 0.24402 -0.0361 C 0.2543 -0.03587 0.26459 -0.03472 0.27488 -0.03402 C 0.27735 -0.03333 0.27982 -0.0331 0.28204 -0.03194 C 0.28503 -0.03009 0.28699 -0.02453 0.2892 -0.02129 C 0.29232 -0.01666 0.29271 -0.01712 0.29636 -0.01481 C 0.29753 -0.01342 0.2987 -0.0118 0.29988 -0.01064 C 0.30183 -0.00902 0.30652 -0.0074 0.30821 -0.00647 C 0.31355 -0.0037 0.31042 -0.00439 0.31654 -0.00231 C 0.31693 -0.00208 0.31732 -0.00231 0.31784 -0.00231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8" grpId="0"/>
      <p:bldP spid="8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91" name="Group 90"/>
          <p:cNvGrpSpPr/>
          <p:nvPr/>
        </p:nvGrpSpPr>
        <p:grpSpPr>
          <a:xfrm>
            <a:off x="5203940" y="3059854"/>
            <a:ext cx="3509807" cy="3509807"/>
            <a:chOff x="-5929312" y="-3344783"/>
            <a:chExt cx="4743450" cy="4743450"/>
          </a:xfrm>
        </p:grpSpPr>
        <p:sp>
          <p:nvSpPr>
            <p:cNvPr id="92" name="Oval 91"/>
            <p:cNvSpPr/>
            <p:nvPr/>
          </p:nvSpPr>
          <p:spPr>
            <a:xfrm>
              <a:off x="-4223657" y="-1785257"/>
              <a:ext cx="1233714" cy="126274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3" name="Oval 92"/>
            <p:cNvSpPr/>
            <p:nvPr/>
          </p:nvSpPr>
          <p:spPr>
            <a:xfrm>
              <a:off x="-3164114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4" name="Oval 93"/>
            <p:cNvSpPr/>
            <p:nvPr/>
          </p:nvSpPr>
          <p:spPr>
            <a:xfrm>
              <a:off x="-4441371" y="-2844800"/>
              <a:ext cx="435428" cy="362857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95" name="Picture 94"/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29312" y="-3344783"/>
              <a:ext cx="4743450" cy="4743450"/>
            </a:xfrm>
            <a:prstGeom prst="rect">
              <a:avLst/>
            </a:prstGeom>
          </p:spPr>
        </p:pic>
      </p:grpSp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000" y="3541398"/>
            <a:ext cx="2950339" cy="2950339"/>
          </a:xfrm>
          <a:prstGeom prst="rect">
            <a:avLst/>
          </a:prstGeom>
        </p:spPr>
      </p:pic>
      <p:pic>
        <p:nvPicPr>
          <p:cNvPr id="80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512448" y="4384159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8" cstate="print"/>
          <a:srcRect t="17199" b="17907"/>
          <a:stretch/>
        </p:blipFill>
        <p:spPr>
          <a:xfrm>
            <a:off x="3761459" y="4460165"/>
            <a:ext cx="888647" cy="719065"/>
          </a:xfrm>
          <a:prstGeom prst="rect">
            <a:avLst/>
          </a:prstGeom>
        </p:spPr>
      </p:pic>
      <p:pic>
        <p:nvPicPr>
          <p:cNvPr id="84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2824953" y="3173080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7" name="Rectangle 96"/>
          <p:cNvSpPr/>
          <p:nvPr/>
        </p:nvSpPr>
        <p:spPr>
          <a:xfrm>
            <a:off x="600204" y="718481"/>
            <a:ext cx="10500851" cy="9274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8" name="Rectangle 97"/>
          <p:cNvSpPr/>
          <p:nvPr/>
        </p:nvSpPr>
        <p:spPr>
          <a:xfrm>
            <a:off x="6417252" y="4590602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C. 38 mm</a:t>
            </a:r>
          </a:p>
        </p:txBody>
      </p:sp>
      <p:sp>
        <p:nvSpPr>
          <p:cNvPr id="99" name="Rectangle 98"/>
          <p:cNvSpPr/>
          <p:nvPr/>
        </p:nvSpPr>
        <p:spPr>
          <a:xfrm>
            <a:off x="622425" y="567351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B. 38 dm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6417252" y="567351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D. 38 m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600204" y="4638684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Nunito Black" panose="00000A00000000000000" pitchFamily="2" charset="0"/>
                <a:ea typeface="+mn-ea"/>
                <a:cs typeface="+mn-cs"/>
              </a:rPr>
              <a:t>A. 38 cm</a:t>
            </a:r>
          </a:p>
        </p:txBody>
      </p:sp>
      <p:pic>
        <p:nvPicPr>
          <p:cNvPr id="10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960" y="433810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2553" y="543856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7475" y="533228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3846" y="428172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22741" y="1491053"/>
            <a:ext cx="483641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622425" y="908757"/>
            <a:ext cx="105854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>
                <a:solidFill>
                  <a:srgbClr val="FFFF00"/>
                </a:solidFill>
                <a:latin typeface="Nunito Black" panose="00000A00000000000000" pitchFamily="2" charset="0"/>
              </a:rPr>
              <a:t>35mm + 3mm =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anose="00000A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823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18519E-6 L 3.33333E-6 -5.18519E-6 C 0.00195 -0.00487 0.00351 -0.01042 0.00586 -0.01482 C 0.00781 -0.01806 0.01627 -0.02223 0.01784 -0.02316 C 0.0194 -0.02431 0.02083 -0.0264 0.02252 -0.02755 C 0.02526 -0.02894 0.03489 -0.03103 0.03685 -0.03172 C 0.03919 -0.03241 0.04167 -0.03288 0.04401 -0.0338 C 0.04961 -0.03589 0.04844 -0.03658 0.05469 -0.03797 C 0.05859 -0.0389 0.06263 -0.03913 0.06667 -0.04005 C 0.10052 -0.04978 0.06901 -0.04445 0.1 -0.04862 C 0.11172 -0.05371 0.09622 -0.04746 0.11901 -0.05278 C 0.12018 -0.05302 0.12135 -0.05441 0.12252 -0.05487 C 0.12448 -0.05579 0.12656 -0.05626 0.12851 -0.05695 C 0.15781 -0.05626 0.18724 -0.05695 0.21667 -0.05487 C 0.21914 -0.05487 0.22161 -0.05325 0.2237 -0.0507 L 0.22734 -0.04653 C 0.22969 -0.02964 0.22669 -0.0463 0.23203 -0.02964 C 0.23268 -0.02755 0.23268 -0.02524 0.23333 -0.02316 C 0.23463 -0.01876 0.23711 -0.01528 0.23802 -0.01042 C 0.24062 0.003 0.23867 -0.00093 0.24167 0.00439 " pathEditMode="relative" ptsTypes="AAAAAAAAAAAAAAAAAAAA">
                                      <p:cBhvr>
                                        <p:cTn id="100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</p:childTnLst>
        </p:cTn>
      </p:par>
    </p:tnLst>
    <p:bldLst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7" grpId="0"/>
      <p:bldP spid="10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-164" t="14186" r="164" b="3656"/>
          <a:stretch/>
        </p:blipFill>
        <p:spPr>
          <a:xfrm>
            <a:off x="-12198" y="0"/>
            <a:ext cx="12192000" cy="6858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5736799" y="2464645"/>
            <a:ext cx="3429000" cy="3429000"/>
            <a:chOff x="11776779" y="3732627"/>
            <a:chExt cx="3429000" cy="3429000"/>
          </a:xfrm>
        </p:grpSpPr>
        <p:sp>
          <p:nvSpPr>
            <p:cNvPr id="12" name="Oval 11"/>
            <p:cNvSpPr/>
            <p:nvPr/>
          </p:nvSpPr>
          <p:spPr>
            <a:xfrm>
              <a:off x="12507667" y="4100052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8" name="Oval 87"/>
            <p:cNvSpPr/>
            <p:nvPr/>
          </p:nvSpPr>
          <p:spPr>
            <a:xfrm>
              <a:off x="13857454" y="4120064"/>
              <a:ext cx="504219" cy="4099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76779" y="3732627"/>
              <a:ext cx="3429000" cy="3429000"/>
            </a:xfrm>
            <a:prstGeom prst="rect">
              <a:avLst/>
            </a:prstGeom>
          </p:spPr>
        </p:pic>
      </p:grpSp>
      <p:pic>
        <p:nvPicPr>
          <p:cNvPr id="26" name="Picture 10" descr="Download Free png Cartoon Hamburger Images, Stock Photos &amp; Vectors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57" b="90000" l="9712" r="899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5571" y="4169057"/>
            <a:ext cx="1030367" cy="10377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artoon biscuit eating pastry breakfast cookies Vector Image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0" t="50062" r="4350" b="14846"/>
          <a:stretch/>
        </p:blipFill>
        <p:spPr bwMode="auto">
          <a:xfrm>
            <a:off x="3788220" y="4179145"/>
            <a:ext cx="777607" cy="7986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Boba Tea Cartoon Png - Bubble Tea Cute Png Transparent PNG ...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46" y="4027123"/>
            <a:ext cx="619527" cy="106765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Beef Steak Clipart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5622" y="4390020"/>
            <a:ext cx="1050205" cy="646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/>
          <a:srcRect t="17199" b="17907"/>
          <a:stretch/>
        </p:blipFill>
        <p:spPr>
          <a:xfrm>
            <a:off x="4037231" y="4445651"/>
            <a:ext cx="888647" cy="719065"/>
          </a:xfrm>
          <a:prstGeom prst="rect">
            <a:avLst/>
          </a:prstGeom>
        </p:spPr>
      </p:pic>
      <p:pic>
        <p:nvPicPr>
          <p:cNvPr id="31" name="Picture 2" descr="Flat cartoon empty straw wicker basket Royalty Free Vector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5"/>
          <a:stretch/>
        </p:blipFill>
        <p:spPr bwMode="auto">
          <a:xfrm>
            <a:off x="3100725" y="3158566"/>
            <a:ext cx="2003425" cy="2673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xmlns="" id="{962D9AD2-489C-D0B3-A85C-0221F67C8636}"/>
              </a:ext>
            </a:extLst>
          </p:cNvPr>
          <p:cNvSpPr/>
          <p:nvPr/>
        </p:nvSpPr>
        <p:spPr>
          <a:xfrm>
            <a:off x="1877167" y="143361"/>
            <a:ext cx="8892749" cy="2638779"/>
          </a:xfrm>
          <a:prstGeom prst="wedgeEllipseCallout">
            <a:avLst/>
          </a:prstGeom>
          <a:solidFill>
            <a:schemeClr val="bg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52EB206-FF92-3ABE-5050-02A5620FA0FB}"/>
              </a:ext>
            </a:extLst>
          </p:cNvPr>
          <p:cNvSpPr txBox="1"/>
          <p:nvPr/>
        </p:nvSpPr>
        <p:spPr>
          <a:xfrm>
            <a:off x="1548979" y="621366"/>
            <a:ext cx="98374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No quá đi thôi!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33CC33"/>
                </a:solidFill>
                <a:effectLst/>
                <a:uLnTx/>
                <a:uFillTx/>
                <a:latin typeface="Gluten" pitchFamily="2" charset="0"/>
                <a:ea typeface="Tahoma" panose="020B0604030504040204" pitchFamily="34" charset="0"/>
                <a:cs typeface="Tahoma" panose="020B0604030504040204" pitchFamily="34" charset="0"/>
              </a:rPr>
              <a:t>Cảm ơn các bạn!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33CC33"/>
              </a:solidFill>
              <a:effectLst/>
              <a:uLnTx/>
              <a:uFillTx/>
              <a:latin typeface="Gluten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84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动感节奏鼓点合成背景音乐_1分44秒">
            <a:hlinkClick r:id="" action="ppaction://media"/>
            <a:extLst>
              <a:ext uri="{FF2B5EF4-FFF2-40B4-BE49-F238E27FC236}">
                <a16:creationId xmlns:a16="http://schemas.microsoft.com/office/drawing/2014/main" xmlns="" id="{68CEA2D0-A8F5-49BE-B8BA-5350728DE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74527" y="7009884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175B430-8BC9-4BB0-989F-FA6AA922DE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1728" y="1696527"/>
            <a:ext cx="2028544" cy="7548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23CAC95-43A3-4062-B33A-92380CD7B4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440" y="2073930"/>
            <a:ext cx="8291279" cy="238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27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xmlns="" id="{C0ECE75F-D664-4F11-916C-9B69F4C21B44}"/>
              </a:ext>
            </a:extLst>
          </p:cNvPr>
          <p:cNvSpPr/>
          <p:nvPr/>
        </p:nvSpPr>
        <p:spPr>
          <a:xfrm>
            <a:off x="4302760" y="2068066"/>
            <a:ext cx="3586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字魂70号-灵悦黑体" panose="00000500000000000000" pitchFamily="2" charset="-122"/>
              </a:rPr>
              <a:t>Khám</a:t>
            </a:r>
            <a:r>
              <a:rPr kumimoji="0" lang="en-US" altLang="zh-CN" sz="8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字魂70号-灵悦黑体" panose="00000500000000000000" pitchFamily="2" charset="-122"/>
              </a:rPr>
              <a:t> </a:t>
            </a:r>
            <a:r>
              <a:rPr kumimoji="0" lang="en-US" altLang="zh-CN" sz="8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unito Black" pitchFamily="2" charset="0"/>
                <a:ea typeface="字魂70号-灵悦黑体" panose="00000500000000000000" pitchFamily="2" charset="-122"/>
              </a:rPr>
              <a:t>phá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unito Black" pitchFamily="2" charset="0"/>
              <a:ea typeface="字魂70号-灵悦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19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E7A18CE-F296-473D-B0BC-5C5E8CE5D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840" y="357900"/>
            <a:ext cx="4178935" cy="18468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C8FD10D8-6512-4DB0-A00C-000063795FD1}"/>
              </a:ext>
            </a:extLst>
          </p:cNvPr>
          <p:cNvSpPr txBox="1"/>
          <p:nvPr/>
        </p:nvSpPr>
        <p:spPr>
          <a:xfrm>
            <a:off x="895668" y="873760"/>
            <a:ext cx="101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B9B9DB4-04C3-43F8-89EE-165FED26676D}"/>
              </a:ext>
            </a:extLst>
          </p:cNvPr>
          <p:cNvSpPr txBox="1"/>
          <p:nvPr/>
        </p:nvSpPr>
        <p:spPr>
          <a:xfrm>
            <a:off x="1371600" y="2377440"/>
            <a:ext cx="592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Gói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bột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ngọt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100 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60176496-9424-4C9A-9A5E-4502917FF4D9}"/>
              </a:ext>
            </a:extLst>
          </p:cNvPr>
          <p:cNvSpPr/>
          <p:nvPr/>
        </p:nvSpPr>
        <p:spPr>
          <a:xfrm>
            <a:off x="1564640" y="3241040"/>
            <a:ext cx="5374640" cy="1402080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44EAABF-B9A4-4338-91FC-757EE34E8C60}"/>
              </a:ext>
            </a:extLst>
          </p:cNvPr>
          <p:cNvSpPr txBox="1"/>
          <p:nvPr/>
        </p:nvSpPr>
        <p:spPr>
          <a:xfrm>
            <a:off x="1564640" y="3393440"/>
            <a:ext cx="537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khối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endParaRPr lang="en-US" sz="24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2949D08-66F7-4A04-9112-2CAF0C323320}"/>
              </a:ext>
            </a:extLst>
          </p:cNvPr>
          <p:cNvSpPr txBox="1"/>
          <p:nvPr/>
        </p:nvSpPr>
        <p:spPr>
          <a:xfrm>
            <a:off x="1564640" y="3942080"/>
            <a:ext cx="5374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</a:t>
            </a:r>
          </a:p>
        </p:txBody>
      </p:sp>
      <p:pic>
        <p:nvPicPr>
          <p:cNvPr id="30" name="Picture 29" descr="A picture containing clipart, doll&#10;&#10;Description automatically generated">
            <a:extLst>
              <a:ext uri="{FF2B5EF4-FFF2-40B4-BE49-F238E27FC236}">
                <a16:creationId xmlns:a16="http://schemas.microsoft.com/office/drawing/2014/main" xmlns="" id="{C9809638-B5D1-4C7C-95A7-71650A5EC4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833" y="1854397"/>
            <a:ext cx="1941221" cy="2448165"/>
          </a:xfrm>
          <a:prstGeom prst="rect">
            <a:avLst/>
          </a:prstGeom>
        </p:spPr>
      </p:pic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xmlns="" id="{D9965082-4B01-4FBF-87ED-F79DDFFECEBA}"/>
              </a:ext>
            </a:extLst>
          </p:cNvPr>
          <p:cNvSpPr/>
          <p:nvPr/>
        </p:nvSpPr>
        <p:spPr>
          <a:xfrm>
            <a:off x="7437120" y="680720"/>
            <a:ext cx="3820160" cy="1127760"/>
          </a:xfrm>
          <a:prstGeom prst="wedgeRoundRectCallout">
            <a:avLst>
              <a:gd name="adj1" fmla="val -9663"/>
              <a:gd name="adj2" fmla="val 68806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đơn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vị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ki-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lô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-gam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2D3C9742-CD26-41E9-97FB-F680597FDD0C}"/>
              </a:ext>
            </a:extLst>
          </p:cNvPr>
          <p:cNvSpPr txBox="1"/>
          <p:nvPr/>
        </p:nvSpPr>
        <p:spPr>
          <a:xfrm>
            <a:off x="1056640" y="4730095"/>
            <a:ext cx="6725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 kg, 2 kg, 5 kg,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 g, 2 g, 5 g, 10 g, 20 g, 50 g, 100 g, 200 g, 500 g</a:t>
            </a:r>
          </a:p>
        </p:txBody>
      </p:sp>
      <p:pic>
        <p:nvPicPr>
          <p:cNvPr id="34" name="Picture 3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8AE0BAF-874B-49E5-A391-8B1883298A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639" y="4841480"/>
            <a:ext cx="4004371" cy="122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853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/>
      <p:bldP spid="28" grpId="0"/>
      <p:bldP spid="31" grpId="0" animBg="1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362</Words>
  <Application>Microsoft Office PowerPoint</Application>
  <PresentationFormat>Widescreen</PresentationFormat>
  <Paragraphs>89</Paragraphs>
  <Slides>17</Slides>
  <Notes>11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2" baseType="lpstr">
      <vt:lpstr>#9Slide03 AmpleSoft Bold</vt:lpstr>
      <vt:lpstr>Arial</vt:lpstr>
      <vt:lpstr>Bungee Inline</vt:lpstr>
      <vt:lpstr>Calibri</vt:lpstr>
      <vt:lpstr>Calibri Light</vt:lpstr>
      <vt:lpstr>Gluten</vt:lpstr>
      <vt:lpstr>Nunito Black</vt:lpstr>
      <vt:lpstr>Sigmar One</vt:lpstr>
      <vt:lpstr>Tahoma</vt:lpstr>
      <vt:lpstr>仓耳今楷05-6763 W05</vt:lpstr>
      <vt:lpstr>字魂70号-灵悦黑体</vt:lpstr>
      <vt:lpstr>等线</vt:lpstr>
      <vt:lpstr>千图网海量PPT模板www.58pic.com​​</vt:lpstr>
      <vt:lpstr>2_Office Theme</vt:lpstr>
      <vt:lpstr>1_千图网海量PPT模板www.58pic.com​​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34</cp:revision>
  <dcterms:created xsi:type="dcterms:W3CDTF">2022-08-28T02:35:28Z</dcterms:created>
  <dcterms:modified xsi:type="dcterms:W3CDTF">2024-12-30T07:14:13Z</dcterms:modified>
</cp:coreProperties>
</file>