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4" d="100"/>
          <a:sy n="64" d="100"/>
        </p:scale>
        <p:origin x="7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xmlns="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xmlns="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xmlns="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xmlns="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xmlns="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xmlns="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xmlns="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xmlns="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xmlns="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xmlns="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xmlns="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xmlns="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xmlns="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xmlns="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xmlns="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xmlns="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xmlns="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xmlns="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xmlns="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xmlns="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xmlns="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xmlns="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xmlns="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xmlns="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xmlns="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xmlns="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xmlns="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xmlns="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xmlns="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xmlns="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xmlns="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xmlns="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xmlns="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xmlns="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xmlns="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xmlns="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xmlns="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xmlns="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xmlns="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xmlns="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xmlns="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xmlns="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xmlns="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xmlns="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xmlns="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xmlns="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xmlns="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xmlns="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xmlns="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xmlns="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xmlns="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xmlns="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xmlns="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xmlns="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xmlns="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xmlns="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xmlns="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xmlns="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xmlns="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xmlns="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xmlns="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xmlns="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xmlns="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xmlns="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xmlns="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316</Words>
  <Application>Microsoft Office PowerPoint</Application>
  <PresentationFormat>Widescreen</PresentationFormat>
  <Paragraphs>61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杨任东竹石体-Medium</vt:lpstr>
      <vt:lpstr>等线</vt:lpstr>
      <vt:lpstr>等线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2022-08-05T08:52:36Z</dcterms:created>
  <dcterms:modified xsi:type="dcterms:W3CDTF">2024-12-30T07:10:17Z</dcterms:modified>
</cp:coreProperties>
</file>